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68" r:id="rId11"/>
    <p:sldId id="269" r:id="rId12"/>
    <p:sldId id="279" r:id="rId13"/>
    <p:sldId id="276" r:id="rId14"/>
    <p:sldId id="263" r:id="rId15"/>
    <p:sldId id="264" r:id="rId16"/>
    <p:sldId id="265" r:id="rId17"/>
    <p:sldId id="280" r:id="rId18"/>
    <p:sldId id="266" r:id="rId19"/>
    <p:sldId id="271" r:id="rId20"/>
    <p:sldId id="273" r:id="rId21"/>
    <p:sldId id="270" r:id="rId22"/>
    <p:sldId id="272" r:id="rId23"/>
    <p:sldId id="274" r:id="rId24"/>
    <p:sldId id="275" r:id="rId25"/>
    <p:sldId id="267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C8"/>
    <a:srgbClr val="98CC66"/>
    <a:srgbClr val="95C960"/>
    <a:srgbClr val="ED7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num.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DD-4822-8746-EA0F1033CC11}"/>
              </c:ext>
            </c:extLst>
          </c:dPt>
          <c:dLbls>
            <c:dLbl>
              <c:idx val="0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DD-4822-8746-EA0F1033CC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strRef>
              <c:f>Foglio1!$A$2:$A$3</c:f>
              <c:strCache>
                <c:ptCount val="2"/>
                <c:pt idx="0">
                  <c:v>Editori presenti in condizioni d'accesso ACNP al 31.12.2018</c:v>
                </c:pt>
                <c:pt idx="1">
                  <c:v>Editori normalizzati al 01.03.2019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3015</c:v>
                </c:pt>
                <c:pt idx="1">
                  <c:v>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D-4822-8746-EA0F1033C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3854448"/>
        <c:axId val="973851120"/>
      </c:barChart>
      <c:catAx>
        <c:axId val="97385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3851120"/>
        <c:crosses val="autoZero"/>
        <c:auto val="1"/>
        <c:lblAlgn val="ctr"/>
        <c:lblOffset val="100"/>
        <c:noMultiLvlLbl val="0"/>
      </c:catAx>
      <c:valAx>
        <c:axId val="97385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385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num.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8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093-4AB4-AFC3-4E1720F197CA}"/>
              </c:ext>
            </c:extLst>
          </c:dPt>
          <c:dLbls>
            <c:dLbl>
              <c:idx val="0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DDD-4822-8746-EA0F1033CC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strRef>
              <c:f>Foglio1!$A$2:$A$3</c:f>
              <c:strCache>
                <c:ptCount val="2"/>
                <c:pt idx="0">
                  <c:v>Fornitori presenti in condizioni d'accesso ACNP al 31.12.2018</c:v>
                </c:pt>
                <c:pt idx="1">
                  <c:v>Piattaforme editoriali e di distribuzione individuate al 01.03.2019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344</c:v>
                </c:pt>
                <c:pt idx="1">
                  <c:v>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D-4822-8746-EA0F1033C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3854448"/>
        <c:axId val="973851120"/>
      </c:barChart>
      <c:catAx>
        <c:axId val="97385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3851120"/>
        <c:crosses val="autoZero"/>
        <c:auto val="1"/>
        <c:lblAlgn val="ctr"/>
        <c:lblOffset val="100"/>
        <c:noMultiLvlLbl val="0"/>
      </c:catAx>
      <c:valAx>
        <c:axId val="97385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7385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75D233-2536-4D16-9FB6-1BFD9A6B153F}" type="doc">
      <dgm:prSet loTypeId="urn:microsoft.com/office/officeart/2005/8/layout/bProcess2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369EB9CE-201B-4E87-A741-510A22784269}">
      <dgm:prSet custT="1"/>
      <dgm:spPr/>
      <dgm:t>
        <a:bodyPr/>
        <a:lstStyle/>
        <a:p>
          <a:r>
            <a:rPr lang="it-IT" sz="1800" b="0" i="0" dirty="0">
              <a:latin typeface="+mj-lt"/>
            </a:rPr>
            <a:t>Condizioni d’accesso derivanti da infrastruttura abbonato (es. proxy, login istituzionali..)</a:t>
          </a:r>
        </a:p>
      </dgm:t>
    </dgm:pt>
    <dgm:pt modelId="{58A62CC7-FA93-4644-BF38-CFD566811860}" type="sibTrans" cxnId="{F9F053B2-8CB8-4363-8F43-1A5AD99DFE55}">
      <dgm:prSet/>
      <dgm:spPr/>
      <dgm:t>
        <a:bodyPr/>
        <a:lstStyle/>
        <a:p>
          <a:endParaRPr lang="it-IT" sz="4400">
            <a:latin typeface="+mj-lt"/>
          </a:endParaRPr>
        </a:p>
      </dgm:t>
    </dgm:pt>
    <dgm:pt modelId="{310B8147-3BBB-4541-94B8-CBE3D88A2AD5}" type="parTrans" cxnId="{F9F053B2-8CB8-4363-8F43-1A5AD99DFE55}">
      <dgm:prSet/>
      <dgm:spPr/>
      <dgm:t>
        <a:bodyPr/>
        <a:lstStyle/>
        <a:p>
          <a:endParaRPr lang="it-IT" sz="4400">
            <a:latin typeface="+mj-lt"/>
          </a:endParaRPr>
        </a:p>
      </dgm:t>
    </dgm:pt>
    <dgm:pt modelId="{DEDE79C0-5BAF-4AF4-9C53-9EB925EBD783}">
      <dgm:prSet custT="1"/>
      <dgm:spPr>
        <a:solidFill>
          <a:srgbClr val="ED7B13"/>
        </a:solidFill>
      </dgm:spPr>
      <dgm:t>
        <a:bodyPr/>
        <a:lstStyle/>
        <a:p>
          <a:r>
            <a:rPr lang="it-IT" sz="2400" dirty="0">
              <a:solidFill>
                <a:schemeClr val="bg1"/>
              </a:solidFill>
            </a:rPr>
            <a:t>Condizioni d’accesso rivista elettronica in abbonamento ACNP</a:t>
          </a:r>
          <a:endParaRPr lang="it-IT" sz="2400" dirty="0">
            <a:solidFill>
              <a:schemeClr val="bg1"/>
            </a:solidFill>
            <a:latin typeface="+mj-lt"/>
          </a:endParaRPr>
        </a:p>
      </dgm:t>
    </dgm:pt>
    <dgm:pt modelId="{55937E60-2657-46EE-8A11-513EA825391E}" type="sibTrans" cxnId="{234491A8-82F2-4833-8F37-B4228AF4A0C5}">
      <dgm:prSet custT="1"/>
      <dgm:spPr/>
      <dgm:t>
        <a:bodyPr/>
        <a:lstStyle/>
        <a:p>
          <a:endParaRPr lang="it-IT" sz="1600">
            <a:latin typeface="+mj-lt"/>
          </a:endParaRPr>
        </a:p>
      </dgm:t>
    </dgm:pt>
    <dgm:pt modelId="{EF434084-E7F3-4C44-9C42-806303AB96D7}" type="parTrans" cxnId="{234491A8-82F2-4833-8F37-B4228AF4A0C5}">
      <dgm:prSet/>
      <dgm:spPr/>
      <dgm:t>
        <a:bodyPr/>
        <a:lstStyle/>
        <a:p>
          <a:endParaRPr lang="it-IT" sz="4400">
            <a:latin typeface="+mj-lt"/>
          </a:endParaRPr>
        </a:p>
      </dgm:t>
    </dgm:pt>
    <dgm:pt modelId="{C0FAEC5A-5B6A-4153-A30C-24C8B7C60299}">
      <dgm:prSet custT="1"/>
      <dgm:spPr/>
      <dgm:t>
        <a:bodyPr/>
        <a:lstStyle/>
        <a:p>
          <a:r>
            <a:rPr lang="it-IT" sz="1800" dirty="0">
              <a:latin typeface="+mj-lt"/>
            </a:rPr>
            <a:t>Condizioni dell’ abbonamento o del contratto sottoscritto  con l’editore o il distributore di contenuti tramite «piattaforma»</a:t>
          </a:r>
        </a:p>
      </dgm:t>
    </dgm:pt>
    <dgm:pt modelId="{EEF144F9-5B4B-4322-AE94-5791BFC31FE9}" type="sibTrans" cxnId="{67574BBA-C25E-4B4A-AC91-2EE90A51E054}">
      <dgm:prSet custT="1"/>
      <dgm:spPr/>
      <dgm:t>
        <a:bodyPr/>
        <a:lstStyle/>
        <a:p>
          <a:endParaRPr lang="it-IT" sz="1600">
            <a:latin typeface="+mj-lt"/>
          </a:endParaRPr>
        </a:p>
      </dgm:t>
    </dgm:pt>
    <dgm:pt modelId="{3F5BCAAC-4902-424F-8586-099848E9A5D7}" type="parTrans" cxnId="{67574BBA-C25E-4B4A-AC91-2EE90A51E054}">
      <dgm:prSet/>
      <dgm:spPr/>
      <dgm:t>
        <a:bodyPr/>
        <a:lstStyle/>
        <a:p>
          <a:endParaRPr lang="it-IT" sz="4400">
            <a:latin typeface="+mj-lt"/>
          </a:endParaRPr>
        </a:p>
      </dgm:t>
    </dgm:pt>
    <dgm:pt modelId="{1B553EFF-E2A5-456D-978B-0B2AF212A059}" type="pres">
      <dgm:prSet presAssocID="{5475D233-2536-4D16-9FB6-1BFD9A6B153F}" presName="diagram" presStyleCnt="0">
        <dgm:presLayoutVars>
          <dgm:dir/>
          <dgm:resizeHandles/>
        </dgm:presLayoutVars>
      </dgm:prSet>
      <dgm:spPr/>
    </dgm:pt>
    <dgm:pt modelId="{C4B9D039-0D3E-4EBE-A03B-1C7D53EA503A}" type="pres">
      <dgm:prSet presAssocID="{DEDE79C0-5BAF-4AF4-9C53-9EB925EBD783}" presName="firstNode" presStyleLbl="node1" presStyleIdx="0" presStyleCnt="3">
        <dgm:presLayoutVars>
          <dgm:bulletEnabled val="1"/>
        </dgm:presLayoutVars>
      </dgm:prSet>
      <dgm:spPr/>
    </dgm:pt>
    <dgm:pt modelId="{706CD58C-0054-4E22-AE96-B5BB8554B933}" type="pres">
      <dgm:prSet presAssocID="{55937E60-2657-46EE-8A11-513EA825391E}" presName="sibTrans" presStyleLbl="sibTrans2D1" presStyleIdx="0" presStyleCnt="2" custAng="16200000"/>
      <dgm:spPr>
        <a:prstGeom prst="mathEqual">
          <a:avLst/>
        </a:prstGeom>
      </dgm:spPr>
    </dgm:pt>
    <dgm:pt modelId="{CE868EB7-3F3A-42D1-A5FC-FCA389C544CD}" type="pres">
      <dgm:prSet presAssocID="{C0FAEC5A-5B6A-4153-A30C-24C8B7C60299}" presName="middleNode" presStyleCnt="0"/>
      <dgm:spPr/>
    </dgm:pt>
    <dgm:pt modelId="{F4641B33-5F82-4A42-8845-7AA2BFAE4F17}" type="pres">
      <dgm:prSet presAssocID="{C0FAEC5A-5B6A-4153-A30C-24C8B7C60299}" presName="padding" presStyleLbl="node1" presStyleIdx="0" presStyleCnt="3"/>
      <dgm:spPr/>
    </dgm:pt>
    <dgm:pt modelId="{3BA7941A-678F-4E2C-AF2D-AE861F016E8F}" type="pres">
      <dgm:prSet presAssocID="{C0FAEC5A-5B6A-4153-A30C-24C8B7C60299}" presName="shape" presStyleLbl="node1" presStyleIdx="1" presStyleCnt="3" custScaleX="147733" custScaleY="147089">
        <dgm:presLayoutVars>
          <dgm:bulletEnabled val="1"/>
        </dgm:presLayoutVars>
      </dgm:prSet>
      <dgm:spPr/>
    </dgm:pt>
    <dgm:pt modelId="{1B055EC1-8499-4521-9C7C-65084E0D500F}" type="pres">
      <dgm:prSet presAssocID="{EEF144F9-5B4B-4322-AE94-5791BFC31FE9}" presName="sibTrans" presStyleLbl="sibTrans2D1" presStyleIdx="1" presStyleCnt="2"/>
      <dgm:spPr>
        <a:prstGeom prst="mathPlus">
          <a:avLst/>
        </a:prstGeom>
      </dgm:spPr>
    </dgm:pt>
    <dgm:pt modelId="{7C9C83C6-1090-40CB-846E-7C0A1B1E05BC}" type="pres">
      <dgm:prSet presAssocID="{369EB9CE-201B-4E87-A741-510A22784269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46B4C534-14F6-42EB-9E4D-3D42D127B72C}" type="presOf" srcId="{C0FAEC5A-5B6A-4153-A30C-24C8B7C60299}" destId="{3BA7941A-678F-4E2C-AF2D-AE861F016E8F}" srcOrd="0" destOrd="0" presId="urn:microsoft.com/office/officeart/2005/8/layout/bProcess2"/>
    <dgm:cxn modelId="{E03FAF43-7862-4660-A25F-B6B1F5A82BEA}" type="presOf" srcId="{EEF144F9-5B4B-4322-AE94-5791BFC31FE9}" destId="{1B055EC1-8499-4521-9C7C-65084E0D500F}" srcOrd="0" destOrd="0" presId="urn:microsoft.com/office/officeart/2005/8/layout/bProcess2"/>
    <dgm:cxn modelId="{EB9E4248-039F-4B21-B169-9CFCEF2CA7E7}" type="presOf" srcId="{369EB9CE-201B-4E87-A741-510A22784269}" destId="{7C9C83C6-1090-40CB-846E-7C0A1B1E05BC}" srcOrd="0" destOrd="0" presId="urn:microsoft.com/office/officeart/2005/8/layout/bProcess2"/>
    <dgm:cxn modelId="{5A3639A7-AACB-4F71-9143-BA8AA7081DEA}" type="presOf" srcId="{DEDE79C0-5BAF-4AF4-9C53-9EB925EBD783}" destId="{C4B9D039-0D3E-4EBE-A03B-1C7D53EA503A}" srcOrd="0" destOrd="0" presId="urn:microsoft.com/office/officeart/2005/8/layout/bProcess2"/>
    <dgm:cxn modelId="{234491A8-82F2-4833-8F37-B4228AF4A0C5}" srcId="{5475D233-2536-4D16-9FB6-1BFD9A6B153F}" destId="{DEDE79C0-5BAF-4AF4-9C53-9EB925EBD783}" srcOrd="0" destOrd="0" parTransId="{EF434084-E7F3-4C44-9C42-806303AB96D7}" sibTransId="{55937E60-2657-46EE-8A11-513EA825391E}"/>
    <dgm:cxn modelId="{F9F053B2-8CB8-4363-8F43-1A5AD99DFE55}" srcId="{5475D233-2536-4D16-9FB6-1BFD9A6B153F}" destId="{369EB9CE-201B-4E87-A741-510A22784269}" srcOrd="2" destOrd="0" parTransId="{310B8147-3BBB-4541-94B8-CBE3D88A2AD5}" sibTransId="{58A62CC7-FA93-4644-BF38-CFD566811860}"/>
    <dgm:cxn modelId="{67574BBA-C25E-4B4A-AC91-2EE90A51E054}" srcId="{5475D233-2536-4D16-9FB6-1BFD9A6B153F}" destId="{C0FAEC5A-5B6A-4153-A30C-24C8B7C60299}" srcOrd="1" destOrd="0" parTransId="{3F5BCAAC-4902-424F-8586-099848E9A5D7}" sibTransId="{EEF144F9-5B4B-4322-AE94-5791BFC31FE9}"/>
    <dgm:cxn modelId="{EFE96ABE-B8C5-41C8-849F-A7761E6D7A81}" type="presOf" srcId="{55937E60-2657-46EE-8A11-513EA825391E}" destId="{706CD58C-0054-4E22-AE96-B5BB8554B933}" srcOrd="0" destOrd="0" presId="urn:microsoft.com/office/officeart/2005/8/layout/bProcess2"/>
    <dgm:cxn modelId="{7D5839E3-48D1-49C9-925B-ED5F448EAC16}" type="presOf" srcId="{5475D233-2536-4D16-9FB6-1BFD9A6B153F}" destId="{1B553EFF-E2A5-456D-978B-0B2AF212A059}" srcOrd="0" destOrd="0" presId="urn:microsoft.com/office/officeart/2005/8/layout/bProcess2"/>
    <dgm:cxn modelId="{2EDBA274-1AB4-4038-AC0D-850DEB57339B}" type="presParOf" srcId="{1B553EFF-E2A5-456D-978B-0B2AF212A059}" destId="{C4B9D039-0D3E-4EBE-A03B-1C7D53EA503A}" srcOrd="0" destOrd="0" presId="urn:microsoft.com/office/officeart/2005/8/layout/bProcess2"/>
    <dgm:cxn modelId="{FA383566-9EE9-4297-8362-88DF9E0275FB}" type="presParOf" srcId="{1B553EFF-E2A5-456D-978B-0B2AF212A059}" destId="{706CD58C-0054-4E22-AE96-B5BB8554B933}" srcOrd="1" destOrd="0" presId="urn:microsoft.com/office/officeart/2005/8/layout/bProcess2"/>
    <dgm:cxn modelId="{40CCAD6D-39E2-4F39-9DC2-F8B966A2F251}" type="presParOf" srcId="{1B553EFF-E2A5-456D-978B-0B2AF212A059}" destId="{CE868EB7-3F3A-42D1-A5FC-FCA389C544CD}" srcOrd="2" destOrd="0" presId="urn:microsoft.com/office/officeart/2005/8/layout/bProcess2"/>
    <dgm:cxn modelId="{2BC557C0-8245-4042-A63C-D06F8258BDD8}" type="presParOf" srcId="{CE868EB7-3F3A-42D1-A5FC-FCA389C544CD}" destId="{F4641B33-5F82-4A42-8845-7AA2BFAE4F17}" srcOrd="0" destOrd="0" presId="urn:microsoft.com/office/officeart/2005/8/layout/bProcess2"/>
    <dgm:cxn modelId="{E60867CC-4E33-4C93-8C5D-068E37AA30AA}" type="presParOf" srcId="{CE868EB7-3F3A-42D1-A5FC-FCA389C544CD}" destId="{3BA7941A-678F-4E2C-AF2D-AE861F016E8F}" srcOrd="1" destOrd="0" presId="urn:microsoft.com/office/officeart/2005/8/layout/bProcess2"/>
    <dgm:cxn modelId="{BCC53BB1-363B-4E9F-A203-B1EE69703D6F}" type="presParOf" srcId="{1B553EFF-E2A5-456D-978B-0B2AF212A059}" destId="{1B055EC1-8499-4521-9C7C-65084E0D500F}" srcOrd="3" destOrd="0" presId="urn:microsoft.com/office/officeart/2005/8/layout/bProcess2"/>
    <dgm:cxn modelId="{DD212EBF-EA12-4DF3-B708-AB0AA3E54A03}" type="presParOf" srcId="{1B553EFF-E2A5-456D-978B-0B2AF212A059}" destId="{7C9C83C6-1090-40CB-846E-7C0A1B1E05BC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75D233-2536-4D16-9FB6-1BFD9A6B153F}" type="doc">
      <dgm:prSet loTypeId="urn:microsoft.com/office/officeart/2005/8/layout/equation1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DEDE79C0-5BAF-4AF4-9C53-9EB925EBD783}">
      <dgm:prSet custT="1"/>
      <dgm:spPr/>
      <dgm:t>
        <a:bodyPr/>
        <a:lstStyle/>
        <a:p>
          <a:r>
            <a:rPr lang="it-IT" sz="2000" dirty="0">
              <a:latin typeface="+mj-lt"/>
            </a:rPr>
            <a:t>APA - American Psychological Association</a:t>
          </a:r>
        </a:p>
      </dgm:t>
    </dgm:pt>
    <dgm:pt modelId="{EF434084-E7F3-4C44-9C42-806303AB96D7}" type="parTrans" cxnId="{234491A8-82F2-4833-8F37-B4228AF4A0C5}">
      <dgm:prSet/>
      <dgm:spPr/>
      <dgm:t>
        <a:bodyPr/>
        <a:lstStyle/>
        <a:p>
          <a:endParaRPr lang="it-IT" sz="4400">
            <a:latin typeface="+mj-lt"/>
          </a:endParaRPr>
        </a:p>
      </dgm:t>
    </dgm:pt>
    <dgm:pt modelId="{55937E60-2657-46EE-8A11-513EA825391E}" type="sibTrans" cxnId="{234491A8-82F2-4833-8F37-B4228AF4A0C5}">
      <dgm:prSet custT="1"/>
      <dgm:spPr/>
      <dgm:t>
        <a:bodyPr/>
        <a:lstStyle/>
        <a:p>
          <a:endParaRPr lang="it-IT" sz="1600">
            <a:latin typeface="+mj-lt"/>
          </a:endParaRPr>
        </a:p>
      </dgm:t>
    </dgm:pt>
    <dgm:pt modelId="{369EB9CE-201B-4E87-A741-510A22784269}">
      <dgm:prSet custT="1"/>
      <dgm:spPr/>
      <dgm:t>
        <a:bodyPr/>
        <a:lstStyle/>
        <a:p>
          <a:r>
            <a:rPr lang="it-IT" sz="2000" dirty="0" err="1"/>
            <a:t>European</a:t>
          </a:r>
          <a:r>
            <a:rPr lang="it-IT" sz="2000" dirty="0"/>
            <a:t> </a:t>
          </a:r>
          <a:r>
            <a:rPr lang="it-IT" sz="2000" dirty="0" err="1"/>
            <a:t>Psychologist</a:t>
          </a:r>
          <a:endParaRPr lang="it-IT" sz="2000" b="0" i="1" dirty="0">
            <a:latin typeface="+mj-lt"/>
          </a:endParaRPr>
        </a:p>
      </dgm:t>
    </dgm:pt>
    <dgm:pt modelId="{310B8147-3BBB-4541-94B8-CBE3D88A2AD5}" type="parTrans" cxnId="{F9F053B2-8CB8-4363-8F43-1A5AD99DFE55}">
      <dgm:prSet/>
      <dgm:spPr/>
      <dgm:t>
        <a:bodyPr/>
        <a:lstStyle/>
        <a:p>
          <a:endParaRPr lang="it-IT" sz="4400">
            <a:latin typeface="+mj-lt"/>
          </a:endParaRPr>
        </a:p>
      </dgm:t>
    </dgm:pt>
    <dgm:pt modelId="{58A62CC7-FA93-4644-BF38-CFD566811860}" type="sibTrans" cxnId="{F9F053B2-8CB8-4363-8F43-1A5AD99DFE55}">
      <dgm:prSet/>
      <dgm:spPr/>
      <dgm:t>
        <a:bodyPr/>
        <a:lstStyle/>
        <a:p>
          <a:endParaRPr lang="it-IT" sz="4400">
            <a:latin typeface="+mj-lt"/>
          </a:endParaRPr>
        </a:p>
      </dgm:t>
    </dgm:pt>
    <dgm:pt modelId="{C0FAEC5A-5B6A-4153-A30C-24C8B7C60299}">
      <dgm:prSet custT="1"/>
      <dgm:spPr/>
      <dgm:t>
        <a:bodyPr/>
        <a:lstStyle/>
        <a:p>
          <a:r>
            <a:rPr lang="it-IT" sz="2400" dirty="0" err="1">
              <a:latin typeface="+mj-lt"/>
            </a:rPr>
            <a:t>Psycnet</a:t>
          </a:r>
          <a:endParaRPr lang="it-IT" sz="2400" dirty="0">
            <a:latin typeface="+mj-lt"/>
          </a:endParaRPr>
        </a:p>
      </dgm:t>
    </dgm:pt>
    <dgm:pt modelId="{EEF144F9-5B4B-4322-AE94-5791BFC31FE9}" type="sibTrans" cxnId="{67574BBA-C25E-4B4A-AC91-2EE90A51E054}">
      <dgm:prSet custT="1"/>
      <dgm:spPr/>
      <dgm:t>
        <a:bodyPr/>
        <a:lstStyle/>
        <a:p>
          <a:endParaRPr lang="it-IT" sz="1600">
            <a:latin typeface="+mj-lt"/>
          </a:endParaRPr>
        </a:p>
      </dgm:t>
    </dgm:pt>
    <dgm:pt modelId="{3F5BCAAC-4902-424F-8586-099848E9A5D7}" type="parTrans" cxnId="{67574BBA-C25E-4B4A-AC91-2EE90A51E054}">
      <dgm:prSet/>
      <dgm:spPr/>
      <dgm:t>
        <a:bodyPr/>
        <a:lstStyle/>
        <a:p>
          <a:endParaRPr lang="it-IT" sz="4400">
            <a:latin typeface="+mj-lt"/>
          </a:endParaRPr>
        </a:p>
      </dgm:t>
    </dgm:pt>
    <dgm:pt modelId="{79CA86AB-C311-4EFD-8103-168E83BB7366}" type="pres">
      <dgm:prSet presAssocID="{5475D233-2536-4D16-9FB6-1BFD9A6B153F}" presName="linearFlow" presStyleCnt="0">
        <dgm:presLayoutVars>
          <dgm:dir/>
          <dgm:resizeHandles val="exact"/>
        </dgm:presLayoutVars>
      </dgm:prSet>
      <dgm:spPr/>
    </dgm:pt>
    <dgm:pt modelId="{ACECB0D5-9331-4DD1-8D36-FC3D5463F6AA}" type="pres">
      <dgm:prSet presAssocID="{DEDE79C0-5BAF-4AF4-9C53-9EB925EBD783}" presName="node" presStyleLbl="node1" presStyleIdx="0" presStyleCnt="3" custScaleY="105178" custLinFactX="308610" custLinFactNeighborX="400000" custLinFactNeighborY="5198">
        <dgm:presLayoutVars>
          <dgm:bulletEnabled val="1"/>
        </dgm:presLayoutVars>
      </dgm:prSet>
      <dgm:spPr/>
    </dgm:pt>
    <dgm:pt modelId="{220F2CEB-ED5C-4ED9-B376-5F544D2AED68}" type="pres">
      <dgm:prSet presAssocID="{55937E60-2657-46EE-8A11-513EA825391E}" presName="spacerL" presStyleCnt="0"/>
      <dgm:spPr/>
    </dgm:pt>
    <dgm:pt modelId="{A1963ED7-7C8D-4B4A-BE4C-5312BD871CD4}" type="pres">
      <dgm:prSet presAssocID="{55937E60-2657-46EE-8A11-513EA825391E}" presName="sibTrans" presStyleLbl="sibTrans2D1" presStyleIdx="0" presStyleCnt="2" custLinFactX="254085" custLinFactNeighborX="300000" custLinFactNeighborY="23501"/>
      <dgm:spPr/>
    </dgm:pt>
    <dgm:pt modelId="{7FF7AB5B-D6C2-4781-9954-71706E02BAF8}" type="pres">
      <dgm:prSet presAssocID="{55937E60-2657-46EE-8A11-513EA825391E}" presName="spacerR" presStyleCnt="0"/>
      <dgm:spPr/>
    </dgm:pt>
    <dgm:pt modelId="{4D7D571F-7892-4745-88CB-B33F7E04200D}" type="pres">
      <dgm:prSet presAssocID="{C0FAEC5A-5B6A-4153-A30C-24C8B7C60299}" presName="node" presStyleLbl="node1" presStyleIdx="1" presStyleCnt="3" custLinFactNeighborX="27208" custLinFactNeighborY="7443">
        <dgm:presLayoutVars>
          <dgm:bulletEnabled val="1"/>
        </dgm:presLayoutVars>
      </dgm:prSet>
      <dgm:spPr/>
    </dgm:pt>
    <dgm:pt modelId="{408DCD4F-440F-419F-987C-F2207AC5159A}" type="pres">
      <dgm:prSet presAssocID="{EEF144F9-5B4B-4322-AE94-5791BFC31FE9}" presName="spacerL" presStyleCnt="0"/>
      <dgm:spPr/>
    </dgm:pt>
    <dgm:pt modelId="{A45506E6-A876-415E-849B-0BD9D41BE7BB}" type="pres">
      <dgm:prSet presAssocID="{EEF144F9-5B4B-4322-AE94-5791BFC31FE9}" presName="sibTrans" presStyleLbl="sibTrans2D1" presStyleIdx="1" presStyleCnt="2" custScaleX="68423" custScaleY="79276" custLinFactX="-217704" custLinFactNeighborX="-300000" custLinFactNeighborY="16627"/>
      <dgm:spPr/>
    </dgm:pt>
    <dgm:pt modelId="{2D9097FD-555D-47D1-BFF2-855D2AAAAB31}" type="pres">
      <dgm:prSet presAssocID="{EEF144F9-5B4B-4322-AE94-5791BFC31FE9}" presName="spacerR" presStyleCnt="0"/>
      <dgm:spPr/>
    </dgm:pt>
    <dgm:pt modelId="{8E999EBA-9C2C-4181-ADF1-923FBD087785}" type="pres">
      <dgm:prSet presAssocID="{369EB9CE-201B-4E87-A741-510A22784269}" presName="node" presStyleLbl="node1" presStyleIdx="2" presStyleCnt="3" custScaleX="115734" custScaleY="119641" custLinFactX="-315528" custLinFactNeighborX="-400000" custLinFactNeighborY="7787">
        <dgm:presLayoutVars>
          <dgm:bulletEnabled val="1"/>
        </dgm:presLayoutVars>
      </dgm:prSet>
      <dgm:spPr/>
    </dgm:pt>
  </dgm:ptLst>
  <dgm:cxnLst>
    <dgm:cxn modelId="{AF520F25-913A-4A82-A9A9-28E298EB25C1}" type="presOf" srcId="{55937E60-2657-46EE-8A11-513EA825391E}" destId="{A1963ED7-7C8D-4B4A-BE4C-5312BD871CD4}" srcOrd="0" destOrd="0" presId="urn:microsoft.com/office/officeart/2005/8/layout/equation1"/>
    <dgm:cxn modelId="{365D8630-4686-475C-8774-62EDA26044EB}" type="presOf" srcId="{C0FAEC5A-5B6A-4153-A30C-24C8B7C60299}" destId="{4D7D571F-7892-4745-88CB-B33F7E04200D}" srcOrd="0" destOrd="0" presId="urn:microsoft.com/office/officeart/2005/8/layout/equation1"/>
    <dgm:cxn modelId="{FAE755A1-E9AA-45C3-ACC2-96C96F0B0D36}" type="presOf" srcId="{DEDE79C0-5BAF-4AF4-9C53-9EB925EBD783}" destId="{ACECB0D5-9331-4DD1-8D36-FC3D5463F6AA}" srcOrd="0" destOrd="0" presId="urn:microsoft.com/office/officeart/2005/8/layout/equation1"/>
    <dgm:cxn modelId="{234491A8-82F2-4833-8F37-B4228AF4A0C5}" srcId="{5475D233-2536-4D16-9FB6-1BFD9A6B153F}" destId="{DEDE79C0-5BAF-4AF4-9C53-9EB925EBD783}" srcOrd="0" destOrd="0" parTransId="{EF434084-E7F3-4C44-9C42-806303AB96D7}" sibTransId="{55937E60-2657-46EE-8A11-513EA825391E}"/>
    <dgm:cxn modelId="{F9F053B2-8CB8-4363-8F43-1A5AD99DFE55}" srcId="{5475D233-2536-4D16-9FB6-1BFD9A6B153F}" destId="{369EB9CE-201B-4E87-A741-510A22784269}" srcOrd="2" destOrd="0" parTransId="{310B8147-3BBB-4541-94B8-CBE3D88A2AD5}" sibTransId="{58A62CC7-FA93-4644-BF38-CFD566811860}"/>
    <dgm:cxn modelId="{67574BBA-C25E-4B4A-AC91-2EE90A51E054}" srcId="{5475D233-2536-4D16-9FB6-1BFD9A6B153F}" destId="{C0FAEC5A-5B6A-4153-A30C-24C8B7C60299}" srcOrd="1" destOrd="0" parTransId="{3F5BCAAC-4902-424F-8586-099848E9A5D7}" sibTransId="{EEF144F9-5B4B-4322-AE94-5791BFC31FE9}"/>
    <dgm:cxn modelId="{816718E7-FA82-45B3-BFA6-D92FA56596C2}" type="presOf" srcId="{5475D233-2536-4D16-9FB6-1BFD9A6B153F}" destId="{79CA86AB-C311-4EFD-8103-168E83BB7366}" srcOrd="0" destOrd="0" presId="urn:microsoft.com/office/officeart/2005/8/layout/equation1"/>
    <dgm:cxn modelId="{EA2181F4-407F-4211-8F2D-B76E11B3B607}" type="presOf" srcId="{EEF144F9-5B4B-4322-AE94-5791BFC31FE9}" destId="{A45506E6-A876-415E-849B-0BD9D41BE7BB}" srcOrd="0" destOrd="0" presId="urn:microsoft.com/office/officeart/2005/8/layout/equation1"/>
    <dgm:cxn modelId="{C48288F6-7E27-40B5-819B-D4850C31FA58}" type="presOf" srcId="{369EB9CE-201B-4E87-A741-510A22784269}" destId="{8E999EBA-9C2C-4181-ADF1-923FBD087785}" srcOrd="0" destOrd="0" presId="urn:microsoft.com/office/officeart/2005/8/layout/equation1"/>
    <dgm:cxn modelId="{B32CF5FF-DF99-4D65-B027-BAEA9B2A6594}" type="presParOf" srcId="{79CA86AB-C311-4EFD-8103-168E83BB7366}" destId="{ACECB0D5-9331-4DD1-8D36-FC3D5463F6AA}" srcOrd="0" destOrd="0" presId="urn:microsoft.com/office/officeart/2005/8/layout/equation1"/>
    <dgm:cxn modelId="{A9D7AA81-C4E4-4E23-A982-67054FBF37FE}" type="presParOf" srcId="{79CA86AB-C311-4EFD-8103-168E83BB7366}" destId="{220F2CEB-ED5C-4ED9-B376-5F544D2AED68}" srcOrd="1" destOrd="0" presId="urn:microsoft.com/office/officeart/2005/8/layout/equation1"/>
    <dgm:cxn modelId="{9D7C0FF6-975F-499A-896D-54E370EE960B}" type="presParOf" srcId="{79CA86AB-C311-4EFD-8103-168E83BB7366}" destId="{A1963ED7-7C8D-4B4A-BE4C-5312BD871CD4}" srcOrd="2" destOrd="0" presId="urn:microsoft.com/office/officeart/2005/8/layout/equation1"/>
    <dgm:cxn modelId="{05952EB0-FB93-4A74-9502-99B9BBF293B0}" type="presParOf" srcId="{79CA86AB-C311-4EFD-8103-168E83BB7366}" destId="{7FF7AB5B-D6C2-4781-9954-71706E02BAF8}" srcOrd="3" destOrd="0" presId="urn:microsoft.com/office/officeart/2005/8/layout/equation1"/>
    <dgm:cxn modelId="{3C3D7948-42FE-4AB4-A408-1D33EF8B7591}" type="presParOf" srcId="{79CA86AB-C311-4EFD-8103-168E83BB7366}" destId="{4D7D571F-7892-4745-88CB-B33F7E04200D}" srcOrd="4" destOrd="0" presId="urn:microsoft.com/office/officeart/2005/8/layout/equation1"/>
    <dgm:cxn modelId="{4CA5C4FF-C0AB-4804-A113-D1089BFA1391}" type="presParOf" srcId="{79CA86AB-C311-4EFD-8103-168E83BB7366}" destId="{408DCD4F-440F-419F-987C-F2207AC5159A}" srcOrd="5" destOrd="0" presId="urn:microsoft.com/office/officeart/2005/8/layout/equation1"/>
    <dgm:cxn modelId="{48943595-000F-4D6D-B553-2BE8FFDB6F3F}" type="presParOf" srcId="{79CA86AB-C311-4EFD-8103-168E83BB7366}" destId="{A45506E6-A876-415E-849B-0BD9D41BE7BB}" srcOrd="6" destOrd="0" presId="urn:microsoft.com/office/officeart/2005/8/layout/equation1"/>
    <dgm:cxn modelId="{9CAF5C08-5EB4-4085-BE86-593FF6DB7F8C}" type="presParOf" srcId="{79CA86AB-C311-4EFD-8103-168E83BB7366}" destId="{2D9097FD-555D-47D1-BFF2-855D2AAAAB31}" srcOrd="7" destOrd="0" presId="urn:microsoft.com/office/officeart/2005/8/layout/equation1"/>
    <dgm:cxn modelId="{19D4AF2B-4518-4466-9643-26FC36DE55C4}" type="presParOf" srcId="{79CA86AB-C311-4EFD-8103-168E83BB7366}" destId="{8E999EBA-9C2C-4181-ADF1-923FBD0877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75D233-2536-4D16-9FB6-1BFD9A6B153F}" type="doc">
      <dgm:prSet loTypeId="urn:microsoft.com/office/officeart/2005/8/layout/equation1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DEDE79C0-5BAF-4AF4-9C53-9EB925EBD783}">
      <dgm:prSet custT="1"/>
      <dgm:spPr/>
      <dgm:t>
        <a:bodyPr/>
        <a:lstStyle/>
        <a:p>
          <a:r>
            <a:rPr lang="it-IT" sz="2000" dirty="0">
              <a:latin typeface="+mj-lt"/>
            </a:rPr>
            <a:t>APA - American Psychological Association</a:t>
          </a:r>
        </a:p>
      </dgm:t>
    </dgm:pt>
    <dgm:pt modelId="{EF434084-E7F3-4C44-9C42-806303AB96D7}" type="parTrans" cxnId="{234491A8-82F2-4833-8F37-B4228AF4A0C5}">
      <dgm:prSet/>
      <dgm:spPr/>
      <dgm:t>
        <a:bodyPr/>
        <a:lstStyle/>
        <a:p>
          <a:endParaRPr lang="it-IT" sz="4400">
            <a:latin typeface="+mj-lt"/>
          </a:endParaRPr>
        </a:p>
      </dgm:t>
    </dgm:pt>
    <dgm:pt modelId="{55937E60-2657-46EE-8A11-513EA825391E}" type="sibTrans" cxnId="{234491A8-82F2-4833-8F37-B4228AF4A0C5}">
      <dgm:prSet custT="1"/>
      <dgm:spPr/>
      <dgm:t>
        <a:bodyPr/>
        <a:lstStyle/>
        <a:p>
          <a:endParaRPr lang="it-IT" sz="1600">
            <a:latin typeface="+mj-lt"/>
          </a:endParaRPr>
        </a:p>
      </dgm:t>
    </dgm:pt>
    <dgm:pt modelId="{369EB9CE-201B-4E87-A741-510A22784269}">
      <dgm:prSet custT="1"/>
      <dgm:spPr/>
      <dgm:t>
        <a:bodyPr/>
        <a:lstStyle/>
        <a:p>
          <a:r>
            <a:rPr lang="it-IT" sz="2000" dirty="0" err="1"/>
            <a:t>European</a:t>
          </a:r>
          <a:r>
            <a:rPr lang="it-IT" sz="2000" dirty="0"/>
            <a:t> </a:t>
          </a:r>
          <a:r>
            <a:rPr lang="it-IT" sz="2000" dirty="0" err="1"/>
            <a:t>Psychologist</a:t>
          </a:r>
          <a:endParaRPr lang="it-IT" sz="2000" b="0" i="1" dirty="0">
            <a:latin typeface="+mj-lt"/>
          </a:endParaRPr>
        </a:p>
      </dgm:t>
    </dgm:pt>
    <dgm:pt modelId="{310B8147-3BBB-4541-94B8-CBE3D88A2AD5}" type="parTrans" cxnId="{F9F053B2-8CB8-4363-8F43-1A5AD99DFE55}">
      <dgm:prSet/>
      <dgm:spPr/>
      <dgm:t>
        <a:bodyPr/>
        <a:lstStyle/>
        <a:p>
          <a:endParaRPr lang="it-IT" sz="4400">
            <a:latin typeface="+mj-lt"/>
          </a:endParaRPr>
        </a:p>
      </dgm:t>
    </dgm:pt>
    <dgm:pt modelId="{58A62CC7-FA93-4644-BF38-CFD566811860}" type="sibTrans" cxnId="{F9F053B2-8CB8-4363-8F43-1A5AD99DFE55}">
      <dgm:prSet/>
      <dgm:spPr/>
      <dgm:t>
        <a:bodyPr/>
        <a:lstStyle/>
        <a:p>
          <a:endParaRPr lang="it-IT" sz="4400">
            <a:latin typeface="+mj-lt"/>
          </a:endParaRPr>
        </a:p>
      </dgm:t>
    </dgm:pt>
    <dgm:pt modelId="{C0FAEC5A-5B6A-4153-A30C-24C8B7C60299}">
      <dgm:prSet custT="1"/>
      <dgm:spPr/>
      <dgm:t>
        <a:bodyPr/>
        <a:lstStyle/>
        <a:p>
          <a:r>
            <a:rPr lang="it-IT" sz="2400" dirty="0" err="1">
              <a:latin typeface="+mj-lt"/>
            </a:rPr>
            <a:t>Psycnet</a:t>
          </a:r>
          <a:endParaRPr lang="it-IT" sz="2400" dirty="0">
            <a:latin typeface="+mj-lt"/>
          </a:endParaRPr>
        </a:p>
      </dgm:t>
    </dgm:pt>
    <dgm:pt modelId="{EEF144F9-5B4B-4322-AE94-5791BFC31FE9}" type="sibTrans" cxnId="{67574BBA-C25E-4B4A-AC91-2EE90A51E054}">
      <dgm:prSet custT="1"/>
      <dgm:spPr/>
      <dgm:t>
        <a:bodyPr/>
        <a:lstStyle/>
        <a:p>
          <a:endParaRPr lang="it-IT" sz="1600">
            <a:latin typeface="+mj-lt"/>
          </a:endParaRPr>
        </a:p>
      </dgm:t>
    </dgm:pt>
    <dgm:pt modelId="{3F5BCAAC-4902-424F-8586-099848E9A5D7}" type="parTrans" cxnId="{67574BBA-C25E-4B4A-AC91-2EE90A51E054}">
      <dgm:prSet/>
      <dgm:spPr/>
      <dgm:t>
        <a:bodyPr/>
        <a:lstStyle/>
        <a:p>
          <a:endParaRPr lang="it-IT" sz="4400">
            <a:latin typeface="+mj-lt"/>
          </a:endParaRPr>
        </a:p>
      </dgm:t>
    </dgm:pt>
    <dgm:pt modelId="{2951AB47-B640-4EFB-8D83-576C3C95ABA6}" type="pres">
      <dgm:prSet presAssocID="{5475D233-2536-4D16-9FB6-1BFD9A6B153F}" presName="linearFlow" presStyleCnt="0">
        <dgm:presLayoutVars>
          <dgm:dir/>
          <dgm:resizeHandles val="exact"/>
        </dgm:presLayoutVars>
      </dgm:prSet>
      <dgm:spPr/>
    </dgm:pt>
    <dgm:pt modelId="{42F23DA5-1199-4489-9592-4D9CA03ED4A5}" type="pres">
      <dgm:prSet presAssocID="{DEDE79C0-5BAF-4AF4-9C53-9EB925EBD783}" presName="node" presStyleLbl="node1" presStyleIdx="0" presStyleCnt="3">
        <dgm:presLayoutVars>
          <dgm:bulletEnabled val="1"/>
        </dgm:presLayoutVars>
      </dgm:prSet>
      <dgm:spPr/>
    </dgm:pt>
    <dgm:pt modelId="{754B83E9-E43C-4C66-8399-39C700B74764}" type="pres">
      <dgm:prSet presAssocID="{55937E60-2657-46EE-8A11-513EA825391E}" presName="spacerL" presStyleCnt="0"/>
      <dgm:spPr/>
    </dgm:pt>
    <dgm:pt modelId="{D81A423B-442B-4DA8-AA0D-44EB4EF0523F}" type="pres">
      <dgm:prSet presAssocID="{55937E60-2657-46EE-8A11-513EA825391E}" presName="sibTrans" presStyleLbl="sibTrans2D1" presStyleIdx="0" presStyleCnt="2"/>
      <dgm:spPr/>
    </dgm:pt>
    <dgm:pt modelId="{5E2462E5-1438-46FE-8067-055D55FE3C08}" type="pres">
      <dgm:prSet presAssocID="{55937E60-2657-46EE-8A11-513EA825391E}" presName="spacerR" presStyleCnt="0"/>
      <dgm:spPr/>
    </dgm:pt>
    <dgm:pt modelId="{AF2F6947-5AB7-49E6-95C8-3BF069D2B5C4}" type="pres">
      <dgm:prSet presAssocID="{C0FAEC5A-5B6A-4153-A30C-24C8B7C60299}" presName="node" presStyleLbl="node1" presStyleIdx="1" presStyleCnt="3">
        <dgm:presLayoutVars>
          <dgm:bulletEnabled val="1"/>
        </dgm:presLayoutVars>
      </dgm:prSet>
      <dgm:spPr/>
    </dgm:pt>
    <dgm:pt modelId="{EEEBD3C2-6761-4ACB-B075-F691F093213C}" type="pres">
      <dgm:prSet presAssocID="{EEF144F9-5B4B-4322-AE94-5791BFC31FE9}" presName="spacerL" presStyleCnt="0"/>
      <dgm:spPr/>
    </dgm:pt>
    <dgm:pt modelId="{6AD2E101-455D-4FC7-9EDC-9E6AAC9FD04A}" type="pres">
      <dgm:prSet presAssocID="{EEF144F9-5B4B-4322-AE94-5791BFC31FE9}" presName="sibTrans" presStyleLbl="sibTrans2D1" presStyleIdx="1" presStyleCnt="2"/>
      <dgm:spPr/>
    </dgm:pt>
    <dgm:pt modelId="{E488A14A-B293-408D-9589-FBD8DE345E54}" type="pres">
      <dgm:prSet presAssocID="{EEF144F9-5B4B-4322-AE94-5791BFC31FE9}" presName="spacerR" presStyleCnt="0"/>
      <dgm:spPr/>
    </dgm:pt>
    <dgm:pt modelId="{F70A21FF-005A-40CB-BF65-9CCE3005395F}" type="pres">
      <dgm:prSet presAssocID="{369EB9CE-201B-4E87-A741-510A22784269}" presName="node" presStyleLbl="node1" presStyleIdx="2" presStyleCnt="3">
        <dgm:presLayoutVars>
          <dgm:bulletEnabled val="1"/>
        </dgm:presLayoutVars>
      </dgm:prSet>
      <dgm:spPr/>
    </dgm:pt>
  </dgm:ptLst>
  <dgm:cxnLst>
    <dgm:cxn modelId="{8E230608-2168-4938-AA8B-13DEB1214F58}" type="presOf" srcId="{DEDE79C0-5BAF-4AF4-9C53-9EB925EBD783}" destId="{42F23DA5-1199-4489-9592-4D9CA03ED4A5}" srcOrd="0" destOrd="0" presId="urn:microsoft.com/office/officeart/2005/8/layout/equation1"/>
    <dgm:cxn modelId="{30EEA150-3029-4063-976B-162E4AD97E00}" type="presOf" srcId="{5475D233-2536-4D16-9FB6-1BFD9A6B153F}" destId="{2951AB47-B640-4EFB-8D83-576C3C95ABA6}" srcOrd="0" destOrd="0" presId="urn:microsoft.com/office/officeart/2005/8/layout/equation1"/>
    <dgm:cxn modelId="{C8AB507B-23DB-4C15-89BD-150949A0051B}" type="presOf" srcId="{55937E60-2657-46EE-8A11-513EA825391E}" destId="{D81A423B-442B-4DA8-AA0D-44EB4EF0523F}" srcOrd="0" destOrd="0" presId="urn:microsoft.com/office/officeart/2005/8/layout/equation1"/>
    <dgm:cxn modelId="{7E3A23A0-F6BE-4D19-8372-562F3B718F13}" type="presOf" srcId="{C0FAEC5A-5B6A-4153-A30C-24C8B7C60299}" destId="{AF2F6947-5AB7-49E6-95C8-3BF069D2B5C4}" srcOrd="0" destOrd="0" presId="urn:microsoft.com/office/officeart/2005/8/layout/equation1"/>
    <dgm:cxn modelId="{234491A8-82F2-4833-8F37-B4228AF4A0C5}" srcId="{5475D233-2536-4D16-9FB6-1BFD9A6B153F}" destId="{DEDE79C0-5BAF-4AF4-9C53-9EB925EBD783}" srcOrd="0" destOrd="0" parTransId="{EF434084-E7F3-4C44-9C42-806303AB96D7}" sibTransId="{55937E60-2657-46EE-8A11-513EA825391E}"/>
    <dgm:cxn modelId="{F9F053B2-8CB8-4363-8F43-1A5AD99DFE55}" srcId="{5475D233-2536-4D16-9FB6-1BFD9A6B153F}" destId="{369EB9CE-201B-4E87-A741-510A22784269}" srcOrd="2" destOrd="0" parTransId="{310B8147-3BBB-4541-94B8-CBE3D88A2AD5}" sibTransId="{58A62CC7-FA93-4644-BF38-CFD566811860}"/>
    <dgm:cxn modelId="{67574BBA-C25E-4B4A-AC91-2EE90A51E054}" srcId="{5475D233-2536-4D16-9FB6-1BFD9A6B153F}" destId="{C0FAEC5A-5B6A-4153-A30C-24C8B7C60299}" srcOrd="1" destOrd="0" parTransId="{3F5BCAAC-4902-424F-8586-099848E9A5D7}" sibTransId="{EEF144F9-5B4B-4322-AE94-5791BFC31FE9}"/>
    <dgm:cxn modelId="{377B06D3-135B-4EE6-9F21-5E70C5CB38CF}" type="presOf" srcId="{369EB9CE-201B-4E87-A741-510A22784269}" destId="{F70A21FF-005A-40CB-BF65-9CCE3005395F}" srcOrd="0" destOrd="0" presId="urn:microsoft.com/office/officeart/2005/8/layout/equation1"/>
    <dgm:cxn modelId="{79A35ADA-9210-45A0-8861-0D075D5156E5}" type="presOf" srcId="{EEF144F9-5B4B-4322-AE94-5791BFC31FE9}" destId="{6AD2E101-455D-4FC7-9EDC-9E6AAC9FD04A}" srcOrd="0" destOrd="0" presId="urn:microsoft.com/office/officeart/2005/8/layout/equation1"/>
    <dgm:cxn modelId="{628BE1D0-0FF2-4995-8FE4-32EEA3E86E41}" type="presParOf" srcId="{2951AB47-B640-4EFB-8D83-576C3C95ABA6}" destId="{42F23DA5-1199-4489-9592-4D9CA03ED4A5}" srcOrd="0" destOrd="0" presId="urn:microsoft.com/office/officeart/2005/8/layout/equation1"/>
    <dgm:cxn modelId="{5CABE967-6212-49F9-96F3-CF40A56E8253}" type="presParOf" srcId="{2951AB47-B640-4EFB-8D83-576C3C95ABA6}" destId="{754B83E9-E43C-4C66-8399-39C700B74764}" srcOrd="1" destOrd="0" presId="urn:microsoft.com/office/officeart/2005/8/layout/equation1"/>
    <dgm:cxn modelId="{8F06135B-6E54-4BC9-876B-D73C811F6FED}" type="presParOf" srcId="{2951AB47-B640-4EFB-8D83-576C3C95ABA6}" destId="{D81A423B-442B-4DA8-AA0D-44EB4EF0523F}" srcOrd="2" destOrd="0" presId="urn:microsoft.com/office/officeart/2005/8/layout/equation1"/>
    <dgm:cxn modelId="{848468F5-99FC-4C31-9B06-65F7B1ABD009}" type="presParOf" srcId="{2951AB47-B640-4EFB-8D83-576C3C95ABA6}" destId="{5E2462E5-1438-46FE-8067-055D55FE3C08}" srcOrd="3" destOrd="0" presId="urn:microsoft.com/office/officeart/2005/8/layout/equation1"/>
    <dgm:cxn modelId="{316CAC6E-C737-4A73-98F2-DB7D501EAD18}" type="presParOf" srcId="{2951AB47-B640-4EFB-8D83-576C3C95ABA6}" destId="{AF2F6947-5AB7-49E6-95C8-3BF069D2B5C4}" srcOrd="4" destOrd="0" presId="urn:microsoft.com/office/officeart/2005/8/layout/equation1"/>
    <dgm:cxn modelId="{AD20B1B3-844C-4A4E-854E-0FDC8638FAF7}" type="presParOf" srcId="{2951AB47-B640-4EFB-8D83-576C3C95ABA6}" destId="{EEEBD3C2-6761-4ACB-B075-F691F093213C}" srcOrd="5" destOrd="0" presId="urn:microsoft.com/office/officeart/2005/8/layout/equation1"/>
    <dgm:cxn modelId="{5201E448-F714-4B28-88EA-8D8483A5F1B3}" type="presParOf" srcId="{2951AB47-B640-4EFB-8D83-576C3C95ABA6}" destId="{6AD2E101-455D-4FC7-9EDC-9E6AAC9FD04A}" srcOrd="6" destOrd="0" presId="urn:microsoft.com/office/officeart/2005/8/layout/equation1"/>
    <dgm:cxn modelId="{F56756C2-8EF6-47CD-865D-12983660963B}" type="presParOf" srcId="{2951AB47-B640-4EFB-8D83-576C3C95ABA6}" destId="{E488A14A-B293-408D-9589-FBD8DE345E54}" srcOrd="7" destOrd="0" presId="urn:microsoft.com/office/officeart/2005/8/layout/equation1"/>
    <dgm:cxn modelId="{DF0AC1DE-FD20-454C-93B0-7BECF3C33714}" type="presParOf" srcId="{2951AB47-B640-4EFB-8D83-576C3C95ABA6}" destId="{F70A21FF-005A-40CB-BF65-9CCE3005395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75D233-2536-4D16-9FB6-1BFD9A6B153F}" type="doc">
      <dgm:prSet loTypeId="urn:microsoft.com/office/officeart/2005/8/layout/equation1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DEDE79C0-5BAF-4AF4-9C53-9EB925EBD783}">
      <dgm:prSet custT="1"/>
      <dgm:spPr/>
      <dgm:t>
        <a:bodyPr/>
        <a:lstStyle/>
        <a:p>
          <a:r>
            <a:rPr lang="it-IT" sz="2000" dirty="0"/>
            <a:t>Massachusetts </a:t>
          </a:r>
          <a:r>
            <a:rPr lang="it-IT" sz="2000" dirty="0" err="1"/>
            <a:t>Medical</a:t>
          </a:r>
          <a:r>
            <a:rPr lang="it-IT" sz="2000" dirty="0"/>
            <a:t> Society</a:t>
          </a:r>
          <a:endParaRPr lang="it-IT" sz="2000" dirty="0">
            <a:latin typeface="+mj-lt"/>
          </a:endParaRPr>
        </a:p>
      </dgm:t>
    </dgm:pt>
    <dgm:pt modelId="{EF434084-E7F3-4C44-9C42-806303AB96D7}" type="parTrans" cxnId="{234491A8-82F2-4833-8F37-B4228AF4A0C5}">
      <dgm:prSet/>
      <dgm:spPr/>
      <dgm:t>
        <a:bodyPr/>
        <a:lstStyle/>
        <a:p>
          <a:endParaRPr lang="it-IT" sz="4400">
            <a:latin typeface="+mj-lt"/>
          </a:endParaRPr>
        </a:p>
      </dgm:t>
    </dgm:pt>
    <dgm:pt modelId="{55937E60-2657-46EE-8A11-513EA825391E}" type="sibTrans" cxnId="{234491A8-82F2-4833-8F37-B4228AF4A0C5}">
      <dgm:prSet custT="1"/>
      <dgm:spPr/>
      <dgm:t>
        <a:bodyPr/>
        <a:lstStyle/>
        <a:p>
          <a:endParaRPr lang="it-IT" sz="1600">
            <a:latin typeface="+mj-lt"/>
          </a:endParaRPr>
        </a:p>
      </dgm:t>
    </dgm:pt>
    <dgm:pt modelId="{369EB9CE-201B-4E87-A741-510A22784269}">
      <dgm:prSet custT="1"/>
      <dgm:spPr/>
      <dgm:t>
        <a:bodyPr/>
        <a:lstStyle/>
        <a:p>
          <a:r>
            <a:rPr lang="it-IT" sz="2000" dirty="0"/>
            <a:t>New England Journal of Medicine</a:t>
          </a:r>
        </a:p>
        <a:p>
          <a:r>
            <a:rPr lang="it-IT" sz="2000" b="0" i="1" dirty="0">
              <a:latin typeface="+mj-lt"/>
            </a:rPr>
            <a:t>NEJM</a:t>
          </a:r>
        </a:p>
      </dgm:t>
    </dgm:pt>
    <dgm:pt modelId="{310B8147-3BBB-4541-94B8-CBE3D88A2AD5}" type="parTrans" cxnId="{F9F053B2-8CB8-4363-8F43-1A5AD99DFE55}">
      <dgm:prSet/>
      <dgm:spPr/>
      <dgm:t>
        <a:bodyPr/>
        <a:lstStyle/>
        <a:p>
          <a:endParaRPr lang="it-IT" sz="4400">
            <a:latin typeface="+mj-lt"/>
          </a:endParaRPr>
        </a:p>
      </dgm:t>
    </dgm:pt>
    <dgm:pt modelId="{58A62CC7-FA93-4644-BF38-CFD566811860}" type="sibTrans" cxnId="{F9F053B2-8CB8-4363-8F43-1A5AD99DFE55}">
      <dgm:prSet/>
      <dgm:spPr/>
      <dgm:t>
        <a:bodyPr/>
        <a:lstStyle/>
        <a:p>
          <a:endParaRPr lang="it-IT" sz="4400">
            <a:latin typeface="+mj-lt"/>
          </a:endParaRPr>
        </a:p>
      </dgm:t>
    </dgm:pt>
    <dgm:pt modelId="{C0FAEC5A-5B6A-4153-A30C-24C8B7C60299}">
      <dgm:prSet custT="1"/>
      <dgm:spPr/>
      <dgm:t>
        <a:bodyPr/>
        <a:lstStyle/>
        <a:p>
          <a:r>
            <a:rPr lang="it-IT" sz="2000" i="0" dirty="0"/>
            <a:t>www.nejm.org</a:t>
          </a:r>
          <a:endParaRPr lang="it-IT" sz="2000" i="0" dirty="0">
            <a:latin typeface="+mj-lt"/>
          </a:endParaRPr>
        </a:p>
      </dgm:t>
    </dgm:pt>
    <dgm:pt modelId="{EEF144F9-5B4B-4322-AE94-5791BFC31FE9}" type="sibTrans" cxnId="{67574BBA-C25E-4B4A-AC91-2EE90A51E054}">
      <dgm:prSet custT="1"/>
      <dgm:spPr/>
      <dgm:t>
        <a:bodyPr/>
        <a:lstStyle/>
        <a:p>
          <a:endParaRPr lang="it-IT" sz="1600">
            <a:latin typeface="+mj-lt"/>
          </a:endParaRPr>
        </a:p>
      </dgm:t>
    </dgm:pt>
    <dgm:pt modelId="{3F5BCAAC-4902-424F-8586-099848E9A5D7}" type="parTrans" cxnId="{67574BBA-C25E-4B4A-AC91-2EE90A51E054}">
      <dgm:prSet/>
      <dgm:spPr/>
      <dgm:t>
        <a:bodyPr/>
        <a:lstStyle/>
        <a:p>
          <a:endParaRPr lang="it-IT" sz="4400">
            <a:latin typeface="+mj-lt"/>
          </a:endParaRPr>
        </a:p>
      </dgm:t>
    </dgm:pt>
    <dgm:pt modelId="{79CA86AB-C311-4EFD-8103-168E83BB7366}" type="pres">
      <dgm:prSet presAssocID="{5475D233-2536-4D16-9FB6-1BFD9A6B153F}" presName="linearFlow" presStyleCnt="0">
        <dgm:presLayoutVars>
          <dgm:dir/>
          <dgm:resizeHandles val="exact"/>
        </dgm:presLayoutVars>
      </dgm:prSet>
      <dgm:spPr/>
    </dgm:pt>
    <dgm:pt modelId="{ACECB0D5-9331-4DD1-8D36-FC3D5463F6AA}" type="pres">
      <dgm:prSet presAssocID="{DEDE79C0-5BAF-4AF4-9C53-9EB925EBD783}" presName="node" presStyleLbl="node1" presStyleIdx="0" presStyleCnt="3" custScaleY="105178" custLinFactX="308610" custLinFactNeighborX="400000" custLinFactNeighborY="5198">
        <dgm:presLayoutVars>
          <dgm:bulletEnabled val="1"/>
        </dgm:presLayoutVars>
      </dgm:prSet>
      <dgm:spPr/>
    </dgm:pt>
    <dgm:pt modelId="{220F2CEB-ED5C-4ED9-B376-5F544D2AED68}" type="pres">
      <dgm:prSet presAssocID="{55937E60-2657-46EE-8A11-513EA825391E}" presName="spacerL" presStyleCnt="0"/>
      <dgm:spPr/>
    </dgm:pt>
    <dgm:pt modelId="{A1963ED7-7C8D-4B4A-BE4C-5312BD871CD4}" type="pres">
      <dgm:prSet presAssocID="{55937E60-2657-46EE-8A11-513EA825391E}" presName="sibTrans" presStyleLbl="sibTrans2D1" presStyleIdx="0" presStyleCnt="2" custLinFactX="254085" custLinFactNeighborX="300000" custLinFactNeighborY="23501"/>
      <dgm:spPr/>
    </dgm:pt>
    <dgm:pt modelId="{7FF7AB5B-D6C2-4781-9954-71706E02BAF8}" type="pres">
      <dgm:prSet presAssocID="{55937E60-2657-46EE-8A11-513EA825391E}" presName="spacerR" presStyleCnt="0"/>
      <dgm:spPr/>
    </dgm:pt>
    <dgm:pt modelId="{4D7D571F-7892-4745-88CB-B33F7E04200D}" type="pres">
      <dgm:prSet presAssocID="{C0FAEC5A-5B6A-4153-A30C-24C8B7C60299}" presName="node" presStyleLbl="node1" presStyleIdx="1" presStyleCnt="3" custLinFactNeighborX="27208" custLinFactNeighborY="7443">
        <dgm:presLayoutVars>
          <dgm:bulletEnabled val="1"/>
        </dgm:presLayoutVars>
      </dgm:prSet>
      <dgm:spPr/>
    </dgm:pt>
    <dgm:pt modelId="{408DCD4F-440F-419F-987C-F2207AC5159A}" type="pres">
      <dgm:prSet presAssocID="{EEF144F9-5B4B-4322-AE94-5791BFC31FE9}" presName="spacerL" presStyleCnt="0"/>
      <dgm:spPr/>
    </dgm:pt>
    <dgm:pt modelId="{A45506E6-A876-415E-849B-0BD9D41BE7BB}" type="pres">
      <dgm:prSet presAssocID="{EEF144F9-5B4B-4322-AE94-5791BFC31FE9}" presName="sibTrans" presStyleLbl="sibTrans2D1" presStyleIdx="1" presStyleCnt="2" custScaleX="68423" custScaleY="79276" custLinFactX="-217704" custLinFactNeighborX="-300000" custLinFactNeighborY="16627"/>
      <dgm:spPr/>
    </dgm:pt>
    <dgm:pt modelId="{2D9097FD-555D-47D1-BFF2-855D2AAAAB31}" type="pres">
      <dgm:prSet presAssocID="{EEF144F9-5B4B-4322-AE94-5791BFC31FE9}" presName="spacerR" presStyleCnt="0"/>
      <dgm:spPr/>
    </dgm:pt>
    <dgm:pt modelId="{8E999EBA-9C2C-4181-ADF1-923FBD087785}" type="pres">
      <dgm:prSet presAssocID="{369EB9CE-201B-4E87-A741-510A22784269}" presName="node" presStyleLbl="node1" presStyleIdx="2" presStyleCnt="3" custScaleX="115734" custScaleY="119641" custLinFactX="-315528" custLinFactNeighborX="-400000" custLinFactNeighborY="7787">
        <dgm:presLayoutVars>
          <dgm:bulletEnabled val="1"/>
        </dgm:presLayoutVars>
      </dgm:prSet>
      <dgm:spPr/>
    </dgm:pt>
  </dgm:ptLst>
  <dgm:cxnLst>
    <dgm:cxn modelId="{AF520F25-913A-4A82-A9A9-28E298EB25C1}" type="presOf" srcId="{55937E60-2657-46EE-8A11-513EA825391E}" destId="{A1963ED7-7C8D-4B4A-BE4C-5312BD871CD4}" srcOrd="0" destOrd="0" presId="urn:microsoft.com/office/officeart/2005/8/layout/equation1"/>
    <dgm:cxn modelId="{365D8630-4686-475C-8774-62EDA26044EB}" type="presOf" srcId="{C0FAEC5A-5B6A-4153-A30C-24C8B7C60299}" destId="{4D7D571F-7892-4745-88CB-B33F7E04200D}" srcOrd="0" destOrd="0" presId="urn:microsoft.com/office/officeart/2005/8/layout/equation1"/>
    <dgm:cxn modelId="{FAE755A1-E9AA-45C3-ACC2-96C96F0B0D36}" type="presOf" srcId="{DEDE79C0-5BAF-4AF4-9C53-9EB925EBD783}" destId="{ACECB0D5-9331-4DD1-8D36-FC3D5463F6AA}" srcOrd="0" destOrd="0" presId="urn:microsoft.com/office/officeart/2005/8/layout/equation1"/>
    <dgm:cxn modelId="{234491A8-82F2-4833-8F37-B4228AF4A0C5}" srcId="{5475D233-2536-4D16-9FB6-1BFD9A6B153F}" destId="{DEDE79C0-5BAF-4AF4-9C53-9EB925EBD783}" srcOrd="0" destOrd="0" parTransId="{EF434084-E7F3-4C44-9C42-806303AB96D7}" sibTransId="{55937E60-2657-46EE-8A11-513EA825391E}"/>
    <dgm:cxn modelId="{F9F053B2-8CB8-4363-8F43-1A5AD99DFE55}" srcId="{5475D233-2536-4D16-9FB6-1BFD9A6B153F}" destId="{369EB9CE-201B-4E87-A741-510A22784269}" srcOrd="2" destOrd="0" parTransId="{310B8147-3BBB-4541-94B8-CBE3D88A2AD5}" sibTransId="{58A62CC7-FA93-4644-BF38-CFD566811860}"/>
    <dgm:cxn modelId="{67574BBA-C25E-4B4A-AC91-2EE90A51E054}" srcId="{5475D233-2536-4D16-9FB6-1BFD9A6B153F}" destId="{C0FAEC5A-5B6A-4153-A30C-24C8B7C60299}" srcOrd="1" destOrd="0" parTransId="{3F5BCAAC-4902-424F-8586-099848E9A5D7}" sibTransId="{EEF144F9-5B4B-4322-AE94-5791BFC31FE9}"/>
    <dgm:cxn modelId="{816718E7-FA82-45B3-BFA6-D92FA56596C2}" type="presOf" srcId="{5475D233-2536-4D16-9FB6-1BFD9A6B153F}" destId="{79CA86AB-C311-4EFD-8103-168E83BB7366}" srcOrd="0" destOrd="0" presId="urn:microsoft.com/office/officeart/2005/8/layout/equation1"/>
    <dgm:cxn modelId="{EA2181F4-407F-4211-8F2D-B76E11B3B607}" type="presOf" srcId="{EEF144F9-5B4B-4322-AE94-5791BFC31FE9}" destId="{A45506E6-A876-415E-849B-0BD9D41BE7BB}" srcOrd="0" destOrd="0" presId="urn:microsoft.com/office/officeart/2005/8/layout/equation1"/>
    <dgm:cxn modelId="{C48288F6-7E27-40B5-819B-D4850C31FA58}" type="presOf" srcId="{369EB9CE-201B-4E87-A741-510A22784269}" destId="{8E999EBA-9C2C-4181-ADF1-923FBD087785}" srcOrd="0" destOrd="0" presId="urn:microsoft.com/office/officeart/2005/8/layout/equation1"/>
    <dgm:cxn modelId="{B32CF5FF-DF99-4D65-B027-BAEA9B2A6594}" type="presParOf" srcId="{79CA86AB-C311-4EFD-8103-168E83BB7366}" destId="{ACECB0D5-9331-4DD1-8D36-FC3D5463F6AA}" srcOrd="0" destOrd="0" presId="urn:microsoft.com/office/officeart/2005/8/layout/equation1"/>
    <dgm:cxn modelId="{A9D7AA81-C4E4-4E23-A982-67054FBF37FE}" type="presParOf" srcId="{79CA86AB-C311-4EFD-8103-168E83BB7366}" destId="{220F2CEB-ED5C-4ED9-B376-5F544D2AED68}" srcOrd="1" destOrd="0" presId="urn:microsoft.com/office/officeart/2005/8/layout/equation1"/>
    <dgm:cxn modelId="{9D7C0FF6-975F-499A-896D-54E370EE960B}" type="presParOf" srcId="{79CA86AB-C311-4EFD-8103-168E83BB7366}" destId="{A1963ED7-7C8D-4B4A-BE4C-5312BD871CD4}" srcOrd="2" destOrd="0" presId="urn:microsoft.com/office/officeart/2005/8/layout/equation1"/>
    <dgm:cxn modelId="{05952EB0-FB93-4A74-9502-99B9BBF293B0}" type="presParOf" srcId="{79CA86AB-C311-4EFD-8103-168E83BB7366}" destId="{7FF7AB5B-D6C2-4781-9954-71706E02BAF8}" srcOrd="3" destOrd="0" presId="urn:microsoft.com/office/officeart/2005/8/layout/equation1"/>
    <dgm:cxn modelId="{3C3D7948-42FE-4AB4-A408-1D33EF8B7591}" type="presParOf" srcId="{79CA86AB-C311-4EFD-8103-168E83BB7366}" destId="{4D7D571F-7892-4745-88CB-B33F7E04200D}" srcOrd="4" destOrd="0" presId="urn:microsoft.com/office/officeart/2005/8/layout/equation1"/>
    <dgm:cxn modelId="{4CA5C4FF-C0AB-4804-A113-D1089BFA1391}" type="presParOf" srcId="{79CA86AB-C311-4EFD-8103-168E83BB7366}" destId="{408DCD4F-440F-419F-987C-F2207AC5159A}" srcOrd="5" destOrd="0" presId="urn:microsoft.com/office/officeart/2005/8/layout/equation1"/>
    <dgm:cxn modelId="{48943595-000F-4D6D-B553-2BE8FFDB6F3F}" type="presParOf" srcId="{79CA86AB-C311-4EFD-8103-168E83BB7366}" destId="{A45506E6-A876-415E-849B-0BD9D41BE7BB}" srcOrd="6" destOrd="0" presId="urn:microsoft.com/office/officeart/2005/8/layout/equation1"/>
    <dgm:cxn modelId="{9CAF5C08-5EB4-4085-BE86-593FF6DB7F8C}" type="presParOf" srcId="{79CA86AB-C311-4EFD-8103-168E83BB7366}" destId="{2D9097FD-555D-47D1-BFF2-855D2AAAAB31}" srcOrd="7" destOrd="0" presId="urn:microsoft.com/office/officeart/2005/8/layout/equation1"/>
    <dgm:cxn modelId="{19D4AF2B-4518-4466-9643-26FC36DE55C4}" type="presParOf" srcId="{79CA86AB-C311-4EFD-8103-168E83BB7366}" destId="{8E999EBA-9C2C-4181-ADF1-923FBD0877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9BD175-6C18-4600-AADE-F357B9276C6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73738FFF-71A8-4604-817A-70D5F9B35FFA}">
      <dgm:prSet phldrT="[Testo]" custT="1"/>
      <dgm:spPr/>
      <dgm:t>
        <a:bodyPr/>
        <a:lstStyle/>
        <a:p>
          <a:r>
            <a:rPr lang="it-IT" sz="2400">
              <a:latin typeface="Calibri Light" panose="020F0302020204030204" pitchFamily="34" charset="0"/>
              <a:cs typeface="Calibri Light" panose="020F0302020204030204" pitchFamily="34" charset="0"/>
            </a:rPr>
            <a:t>Fornire all’operatore liste controllate di entità selezionabili</a:t>
          </a:r>
          <a:endParaRPr lang="it-IT" sz="24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8580070-AF9D-42CD-8C98-22310D32EAA8}" type="parTrans" cxnId="{9F49C5CC-F2FD-4A24-9B83-83D983FA68BC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A569CE6-28A6-4B1C-B92A-0D67F3D8E2A1}" type="sibTrans" cxnId="{9F49C5CC-F2FD-4A24-9B83-83D983FA68BC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D2D1B9D-2B6F-43CA-8CA3-A23E82E5BFA8}">
      <dgm:prSet phldrT="[Testo]" custT="1"/>
      <dgm:spPr/>
      <dgm:t>
        <a:bodyPr/>
        <a:lstStyle/>
        <a:p>
          <a:r>
            <a:rPr lang="it-IT" sz="2400" dirty="0">
              <a:latin typeface="Calibri Light" panose="020F0302020204030204" pitchFamily="34" charset="0"/>
              <a:cs typeface="Calibri Light" panose="020F0302020204030204" pitchFamily="34" charset="0"/>
            </a:rPr>
            <a:t>Creare liste con denominazioni formalizzate di editori e piattaforme, con eventuali relazioni tra entità (editore e marchi editoriali) ed acronimi</a:t>
          </a:r>
        </a:p>
      </dgm:t>
    </dgm:pt>
    <dgm:pt modelId="{97991108-EA47-40F5-B088-EAE5D3EAEF92}" type="parTrans" cxnId="{ECC16EC9-1073-4513-9123-27008C3A6821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13851B1-CAFD-4000-93E1-8BC7217E622F}" type="sibTrans" cxnId="{ECC16EC9-1073-4513-9123-27008C3A6821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F744CDD-C802-45D6-9A28-41327F285998}">
      <dgm:prSet phldrT="[Testo]" custT="1"/>
      <dgm:spPr/>
      <dgm:t>
        <a:bodyPr/>
        <a:lstStyle/>
        <a:p>
          <a:endParaRPr lang="it-IT" sz="2000" dirty="0">
            <a:solidFill>
              <a:srgbClr val="FF0000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B343D6F-D0DD-4C5F-B6D3-B05447D63B98}" type="parTrans" cxnId="{74D52000-7BE3-4CA7-ABD3-407FDF65C196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29D4B1A-74E9-42D8-948B-80A50152D63C}" type="sibTrans" cxnId="{74D52000-7BE3-4CA7-ABD3-407FDF65C196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F978C2A-0933-478F-894F-434B560F851E}">
      <dgm:prSet custT="1"/>
      <dgm:spPr/>
      <dgm:t>
        <a:bodyPr/>
        <a:lstStyle/>
        <a:p>
          <a:r>
            <a:rPr lang="it-IT" sz="2400" b="0" dirty="0">
              <a:latin typeface="Calibri Light" panose="020F0302020204030204" pitchFamily="34" charset="0"/>
              <a:cs typeface="Calibri Light" panose="020F0302020204030204" pitchFamily="34" charset="0"/>
            </a:rPr>
            <a:t>Liste di editori e piattaforme</a:t>
          </a:r>
        </a:p>
      </dgm:t>
    </dgm:pt>
    <dgm:pt modelId="{71D6347B-96A0-45F8-813D-9EC77C4627E3}" type="parTrans" cxnId="{6E0EEC2F-32E7-4B88-8EA5-CD5019236FFB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B7778C8-216E-4915-BBD9-02964B32871E}" type="sibTrans" cxnId="{6E0EEC2F-32E7-4B88-8EA5-CD5019236FFB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176FCEF-11FE-4361-848F-B455C0ACD7D0}" type="pres">
      <dgm:prSet presAssocID="{DC9BD175-6C18-4600-AADE-F357B9276C60}" presName="Name0" presStyleCnt="0">
        <dgm:presLayoutVars>
          <dgm:dir/>
          <dgm:animOne val="branch"/>
          <dgm:animLvl val="lvl"/>
        </dgm:presLayoutVars>
      </dgm:prSet>
      <dgm:spPr/>
    </dgm:pt>
    <dgm:pt modelId="{84CC456E-5DD9-46F2-AF07-AAFDD7A3757E}" type="pres">
      <dgm:prSet presAssocID="{73738FFF-71A8-4604-817A-70D5F9B35FFA}" presName="chaos" presStyleCnt="0"/>
      <dgm:spPr/>
    </dgm:pt>
    <dgm:pt modelId="{6AECF88B-3055-4FEC-8000-8623EB31E99D}" type="pres">
      <dgm:prSet presAssocID="{73738FFF-71A8-4604-817A-70D5F9B35FFA}" presName="parTx1" presStyleLbl="revTx" presStyleIdx="0" presStyleCnt="3"/>
      <dgm:spPr/>
    </dgm:pt>
    <dgm:pt modelId="{A03C3DD6-E9D0-4392-B69D-8E320E679C76}" type="pres">
      <dgm:prSet presAssocID="{73738FFF-71A8-4604-817A-70D5F9B35FFA}" presName="c1" presStyleLbl="node1" presStyleIdx="0" presStyleCnt="19" custLinFactNeighborX="-58370" custLinFactNeighborY="-42451"/>
      <dgm:spPr/>
    </dgm:pt>
    <dgm:pt modelId="{EA06B286-FF6D-479A-A843-70EA1DD16379}" type="pres">
      <dgm:prSet presAssocID="{73738FFF-71A8-4604-817A-70D5F9B35FFA}" presName="c2" presStyleLbl="node1" presStyleIdx="1" presStyleCnt="19"/>
      <dgm:spPr/>
    </dgm:pt>
    <dgm:pt modelId="{0E898B4D-C9C4-4075-AC6A-9D8A24ECF065}" type="pres">
      <dgm:prSet presAssocID="{73738FFF-71A8-4604-817A-70D5F9B35FFA}" presName="c3" presStyleLbl="node1" presStyleIdx="2" presStyleCnt="19" custLinFactX="200000" custLinFactY="-28316" custLinFactNeighborX="237406" custLinFactNeighborY="-100000"/>
      <dgm:spPr/>
    </dgm:pt>
    <dgm:pt modelId="{3E2B708F-54CA-49D1-B3DB-6972F6625C96}" type="pres">
      <dgm:prSet presAssocID="{73738FFF-71A8-4604-817A-70D5F9B35FFA}" presName="c4" presStyleLbl="node1" presStyleIdx="3" presStyleCnt="19" custLinFactY="-21500" custLinFactNeighborX="34714" custLinFactNeighborY="-100000"/>
      <dgm:spPr/>
    </dgm:pt>
    <dgm:pt modelId="{75B05EFA-92A6-4274-83A3-35DD6D9CB637}" type="pres">
      <dgm:prSet presAssocID="{73738FFF-71A8-4604-817A-70D5F9B35FFA}" presName="c5" presStyleLbl="node1" presStyleIdx="4" presStyleCnt="19"/>
      <dgm:spPr/>
    </dgm:pt>
    <dgm:pt modelId="{ABB68B0C-F233-4E27-ADBA-E594DC0400D8}" type="pres">
      <dgm:prSet presAssocID="{73738FFF-71A8-4604-817A-70D5F9B35FFA}" presName="c6" presStyleLbl="node1" presStyleIdx="5" presStyleCnt="19" custLinFactY="-67786" custLinFactNeighborX="-34714" custLinFactNeighborY="-100000"/>
      <dgm:spPr/>
    </dgm:pt>
    <dgm:pt modelId="{FD39FE60-1D4B-4445-A57F-852843A14299}" type="pres">
      <dgm:prSet presAssocID="{73738FFF-71A8-4604-817A-70D5F9B35FFA}" presName="c7" presStyleLbl="node1" presStyleIdx="6" presStyleCnt="19" custLinFactX="28317" custLinFactNeighborX="100000" custLinFactNeighborY="-57405"/>
      <dgm:spPr/>
    </dgm:pt>
    <dgm:pt modelId="{B384A830-127C-47C7-A815-B6D4F5B52B18}" type="pres">
      <dgm:prSet presAssocID="{73738FFF-71A8-4604-817A-70D5F9B35FFA}" presName="c8" presStyleLbl="node1" presStyleIdx="7" presStyleCnt="19"/>
      <dgm:spPr/>
    </dgm:pt>
    <dgm:pt modelId="{8FF75EB3-9771-4E12-8C3E-E8129ECEC2C7}" type="pres">
      <dgm:prSet presAssocID="{73738FFF-71A8-4604-817A-70D5F9B35FFA}" presName="c9" presStyleLbl="node1" presStyleIdx="8" presStyleCnt="19"/>
      <dgm:spPr/>
    </dgm:pt>
    <dgm:pt modelId="{FBC98041-F2F7-4C3F-A5A4-2E0FA66B2D20}" type="pres">
      <dgm:prSet presAssocID="{73738FFF-71A8-4604-817A-70D5F9B35FFA}" presName="c10" presStyleLbl="node1" presStyleIdx="9" presStyleCnt="19" custLinFactX="400000" custLinFactY="100000" custLinFactNeighborX="410273" custLinFactNeighborY="196391"/>
      <dgm:spPr>
        <a:solidFill>
          <a:schemeClr val="accent1">
            <a:lumMod val="60000"/>
            <a:lumOff val="40000"/>
          </a:schemeClr>
        </a:solidFill>
      </dgm:spPr>
    </dgm:pt>
    <dgm:pt modelId="{8FEF4500-645C-49FD-9BD3-14BC427E13AF}" type="pres">
      <dgm:prSet presAssocID="{73738FFF-71A8-4604-817A-70D5F9B35FFA}" presName="c11" presStyleLbl="node1" presStyleIdx="10" presStyleCnt="19"/>
      <dgm:spPr/>
    </dgm:pt>
    <dgm:pt modelId="{B9F61D0A-547E-4450-91C9-3457F9093641}" type="pres">
      <dgm:prSet presAssocID="{73738FFF-71A8-4604-817A-70D5F9B35FFA}" presName="c12" presStyleLbl="node1" presStyleIdx="11" presStyleCnt="19" custLinFactY="51954" custLinFactNeighborX="-30391" custLinFactNeighborY="100000"/>
      <dgm:spPr/>
    </dgm:pt>
    <dgm:pt modelId="{7128D97A-5C6C-4258-9845-B8F11AB5821C}" type="pres">
      <dgm:prSet presAssocID="{73738FFF-71A8-4604-817A-70D5F9B35FFA}" presName="c13" presStyleLbl="node1" presStyleIdx="12" presStyleCnt="19" custLinFactX="445206" custLinFactNeighborX="500000" custLinFactNeighborY="6364"/>
      <dgm:spPr>
        <a:solidFill>
          <a:schemeClr val="bg2"/>
        </a:solidFill>
      </dgm:spPr>
    </dgm:pt>
    <dgm:pt modelId="{555FF02B-E9EE-40B3-BC51-2F882FC1546E}" type="pres">
      <dgm:prSet presAssocID="{73738FFF-71A8-4604-817A-70D5F9B35FFA}" presName="c14" presStyleLbl="node1" presStyleIdx="13" presStyleCnt="19"/>
      <dgm:spPr/>
    </dgm:pt>
    <dgm:pt modelId="{BA8FFF75-D434-4D70-899C-E5ABE7813091}" type="pres">
      <dgm:prSet presAssocID="{73738FFF-71A8-4604-817A-70D5F9B35FFA}" presName="c15" presStyleLbl="node1" presStyleIdx="14" presStyleCnt="19" custLinFactX="118697" custLinFactY="31388" custLinFactNeighborX="200000" custLinFactNeighborY="100000"/>
      <dgm:spPr/>
    </dgm:pt>
    <dgm:pt modelId="{64DC2684-BC93-4D83-8902-788E8B6CCA01}" type="pres">
      <dgm:prSet presAssocID="{73738FFF-71A8-4604-817A-70D5F9B35FFA}" presName="c16" presStyleLbl="node1" presStyleIdx="15" presStyleCnt="19"/>
      <dgm:spPr/>
    </dgm:pt>
    <dgm:pt modelId="{43FF2FEA-008A-4701-BF65-BE09FA7B808E}" type="pres">
      <dgm:prSet presAssocID="{73738FFF-71A8-4604-817A-70D5F9B35FFA}" presName="c17" presStyleLbl="node1" presStyleIdx="16" presStyleCnt="19" custLinFactX="296565" custLinFactNeighborX="300000" custLinFactNeighborY="21386"/>
      <dgm:spPr/>
    </dgm:pt>
    <dgm:pt modelId="{4918CC54-D75A-47B9-8C31-F1587EE9980B}" type="pres">
      <dgm:prSet presAssocID="{73738FFF-71A8-4604-817A-70D5F9B35FFA}" presName="c18" presStyleLbl="node1" presStyleIdx="17" presStyleCnt="19"/>
      <dgm:spPr/>
    </dgm:pt>
    <dgm:pt modelId="{E857CA27-35CB-4828-B9E7-8D10F4D24271}" type="pres">
      <dgm:prSet presAssocID="{6A569CE6-28A6-4B1C-B92A-0D67F3D8E2A1}" presName="chevronComposite1" presStyleCnt="0"/>
      <dgm:spPr/>
    </dgm:pt>
    <dgm:pt modelId="{617D8051-0546-4C1F-BCEC-FCFA07864CEF}" type="pres">
      <dgm:prSet presAssocID="{6A569CE6-28A6-4B1C-B92A-0D67F3D8E2A1}" presName="chevron1" presStyleLbl="sibTrans2D1" presStyleIdx="0" presStyleCnt="2"/>
      <dgm:spPr/>
    </dgm:pt>
    <dgm:pt modelId="{4AF76CFF-DE53-449C-9FB4-9B468299757D}" type="pres">
      <dgm:prSet presAssocID="{6A569CE6-28A6-4B1C-B92A-0D67F3D8E2A1}" presName="spChevron1" presStyleCnt="0"/>
      <dgm:spPr/>
    </dgm:pt>
    <dgm:pt modelId="{BC5968EE-D438-4D40-91CD-B56C30D616E5}" type="pres">
      <dgm:prSet presAssocID="{4F978C2A-0933-478F-894F-434B560F851E}" presName="middle" presStyleCnt="0"/>
      <dgm:spPr/>
    </dgm:pt>
    <dgm:pt modelId="{6DE10A64-7D8F-4A54-8E21-CA3CEF7892A3}" type="pres">
      <dgm:prSet presAssocID="{4F978C2A-0933-478F-894F-434B560F851E}" presName="parTxMid" presStyleLbl="revTx" presStyleIdx="1" presStyleCnt="3"/>
      <dgm:spPr/>
    </dgm:pt>
    <dgm:pt modelId="{2845F605-7D11-4A89-989B-2C8297757688}" type="pres">
      <dgm:prSet presAssocID="{4F978C2A-0933-478F-894F-434B560F851E}" presName="spMid" presStyleCnt="0"/>
      <dgm:spPr/>
    </dgm:pt>
    <dgm:pt modelId="{F7CB960D-F11D-41CA-9B4F-80D616E3431C}" type="pres">
      <dgm:prSet presAssocID="{FB7778C8-216E-4915-BBD9-02964B32871E}" presName="chevronComposite1" presStyleCnt="0"/>
      <dgm:spPr/>
    </dgm:pt>
    <dgm:pt modelId="{1821FD19-C0BC-49B3-AFEB-784ACD4D8E29}" type="pres">
      <dgm:prSet presAssocID="{FB7778C8-216E-4915-BBD9-02964B32871E}" presName="chevron1" presStyleLbl="sibTrans2D1" presStyleIdx="1" presStyleCnt="2"/>
      <dgm:spPr/>
    </dgm:pt>
    <dgm:pt modelId="{F5F8767C-0D8A-4CFB-AC07-F1C2D17B8720}" type="pres">
      <dgm:prSet presAssocID="{FB7778C8-216E-4915-BBD9-02964B32871E}" presName="spChevron1" presStyleCnt="0"/>
      <dgm:spPr/>
    </dgm:pt>
    <dgm:pt modelId="{8423A142-EC74-4AC3-90A3-31DF6C56E864}" type="pres">
      <dgm:prSet presAssocID="{FD2D1B9D-2B6F-43CA-8CA3-A23E82E5BFA8}" presName="last" presStyleCnt="0"/>
      <dgm:spPr/>
    </dgm:pt>
    <dgm:pt modelId="{511C7E81-65E6-41E3-9D38-3E1BA41B4CCD}" type="pres">
      <dgm:prSet presAssocID="{FD2D1B9D-2B6F-43CA-8CA3-A23E82E5BFA8}" presName="circleTx" presStyleLbl="node1" presStyleIdx="18" presStyleCnt="19" custScaleX="211063" custScaleY="206807"/>
      <dgm:spPr/>
    </dgm:pt>
    <dgm:pt modelId="{902E5D08-5C15-453E-A2C3-8CEFAE9659F2}" type="pres">
      <dgm:prSet presAssocID="{FD2D1B9D-2B6F-43CA-8CA3-A23E82E5BFA8}" presName="desTxN" presStyleLbl="revTx" presStyleIdx="2" presStyleCnt="3">
        <dgm:presLayoutVars>
          <dgm:bulletEnabled val="1"/>
        </dgm:presLayoutVars>
      </dgm:prSet>
      <dgm:spPr/>
    </dgm:pt>
    <dgm:pt modelId="{5D672A2A-3997-4425-8DB6-11726EE7A2DF}" type="pres">
      <dgm:prSet presAssocID="{FD2D1B9D-2B6F-43CA-8CA3-A23E82E5BFA8}" presName="spN" presStyleCnt="0"/>
      <dgm:spPr/>
    </dgm:pt>
  </dgm:ptLst>
  <dgm:cxnLst>
    <dgm:cxn modelId="{74D52000-7BE3-4CA7-ABD3-407FDF65C196}" srcId="{FD2D1B9D-2B6F-43CA-8CA3-A23E82E5BFA8}" destId="{AF744CDD-C802-45D6-9A28-41327F285998}" srcOrd="0" destOrd="0" parTransId="{9B343D6F-D0DD-4C5F-B6D3-B05447D63B98}" sibTransId="{929D4B1A-74E9-42D8-948B-80A50152D63C}"/>
    <dgm:cxn modelId="{6E0EEC2F-32E7-4B88-8EA5-CD5019236FFB}" srcId="{DC9BD175-6C18-4600-AADE-F357B9276C60}" destId="{4F978C2A-0933-478F-894F-434B560F851E}" srcOrd="1" destOrd="0" parTransId="{71D6347B-96A0-45F8-813D-9EC77C4627E3}" sibTransId="{FB7778C8-216E-4915-BBD9-02964B32871E}"/>
    <dgm:cxn modelId="{20DC8D41-4C95-4E57-A66D-AFC2BB115093}" type="presOf" srcId="{73738FFF-71A8-4604-817A-70D5F9B35FFA}" destId="{6AECF88B-3055-4FEC-8000-8623EB31E99D}" srcOrd="0" destOrd="0" presId="urn:microsoft.com/office/officeart/2009/3/layout/RandomtoResultProcess"/>
    <dgm:cxn modelId="{835EF164-2638-4A4D-A954-F87EFF36E4B7}" type="presOf" srcId="{DC9BD175-6C18-4600-AADE-F357B9276C60}" destId="{4176FCEF-11FE-4361-848F-B455C0ACD7D0}" srcOrd="0" destOrd="0" presId="urn:microsoft.com/office/officeart/2009/3/layout/RandomtoResultProcess"/>
    <dgm:cxn modelId="{71CFBB46-122E-4E02-AE0E-50A9F12C23FF}" type="presOf" srcId="{FD2D1B9D-2B6F-43CA-8CA3-A23E82E5BFA8}" destId="{511C7E81-65E6-41E3-9D38-3E1BA41B4CCD}" srcOrd="0" destOrd="0" presId="urn:microsoft.com/office/officeart/2009/3/layout/RandomtoResultProcess"/>
    <dgm:cxn modelId="{79E35C94-F61D-4037-B3EB-354788D5B358}" type="presOf" srcId="{4F978C2A-0933-478F-894F-434B560F851E}" destId="{6DE10A64-7D8F-4A54-8E21-CA3CEF7892A3}" srcOrd="0" destOrd="0" presId="urn:microsoft.com/office/officeart/2009/3/layout/RandomtoResultProcess"/>
    <dgm:cxn modelId="{F7B599C2-6818-40EC-9131-5B53A6451724}" type="presOf" srcId="{AF744CDD-C802-45D6-9A28-41327F285998}" destId="{902E5D08-5C15-453E-A2C3-8CEFAE9659F2}" srcOrd="0" destOrd="0" presId="urn:microsoft.com/office/officeart/2009/3/layout/RandomtoResultProcess"/>
    <dgm:cxn modelId="{ECC16EC9-1073-4513-9123-27008C3A6821}" srcId="{DC9BD175-6C18-4600-AADE-F357B9276C60}" destId="{FD2D1B9D-2B6F-43CA-8CA3-A23E82E5BFA8}" srcOrd="2" destOrd="0" parTransId="{97991108-EA47-40F5-B088-EAE5D3EAEF92}" sibTransId="{913851B1-CAFD-4000-93E1-8BC7217E622F}"/>
    <dgm:cxn modelId="{9F49C5CC-F2FD-4A24-9B83-83D983FA68BC}" srcId="{DC9BD175-6C18-4600-AADE-F357B9276C60}" destId="{73738FFF-71A8-4604-817A-70D5F9B35FFA}" srcOrd="0" destOrd="0" parTransId="{E8580070-AF9D-42CD-8C98-22310D32EAA8}" sibTransId="{6A569CE6-28A6-4B1C-B92A-0D67F3D8E2A1}"/>
    <dgm:cxn modelId="{5AE91045-89C5-4CCD-A90D-EC46CD5D44F0}" type="presParOf" srcId="{4176FCEF-11FE-4361-848F-B455C0ACD7D0}" destId="{84CC456E-5DD9-46F2-AF07-AAFDD7A3757E}" srcOrd="0" destOrd="0" presId="urn:microsoft.com/office/officeart/2009/3/layout/RandomtoResultProcess"/>
    <dgm:cxn modelId="{6478B6F0-CAC2-46F8-885D-743B5F41E977}" type="presParOf" srcId="{84CC456E-5DD9-46F2-AF07-AAFDD7A3757E}" destId="{6AECF88B-3055-4FEC-8000-8623EB31E99D}" srcOrd="0" destOrd="0" presId="urn:microsoft.com/office/officeart/2009/3/layout/RandomtoResultProcess"/>
    <dgm:cxn modelId="{390B81C3-E388-4C79-873C-FF1242C2A2C9}" type="presParOf" srcId="{84CC456E-5DD9-46F2-AF07-AAFDD7A3757E}" destId="{A03C3DD6-E9D0-4392-B69D-8E320E679C76}" srcOrd="1" destOrd="0" presId="urn:microsoft.com/office/officeart/2009/3/layout/RandomtoResultProcess"/>
    <dgm:cxn modelId="{2D7F22D7-E0B3-4F19-9AD9-CD86644687EB}" type="presParOf" srcId="{84CC456E-5DD9-46F2-AF07-AAFDD7A3757E}" destId="{EA06B286-FF6D-479A-A843-70EA1DD16379}" srcOrd="2" destOrd="0" presId="urn:microsoft.com/office/officeart/2009/3/layout/RandomtoResultProcess"/>
    <dgm:cxn modelId="{3ED4355F-2FFF-472C-BF65-43256E50757B}" type="presParOf" srcId="{84CC456E-5DD9-46F2-AF07-AAFDD7A3757E}" destId="{0E898B4D-C9C4-4075-AC6A-9D8A24ECF065}" srcOrd="3" destOrd="0" presId="urn:microsoft.com/office/officeart/2009/3/layout/RandomtoResultProcess"/>
    <dgm:cxn modelId="{8B4605D4-F42D-4EDE-931A-8BE86E386C5B}" type="presParOf" srcId="{84CC456E-5DD9-46F2-AF07-AAFDD7A3757E}" destId="{3E2B708F-54CA-49D1-B3DB-6972F6625C96}" srcOrd="4" destOrd="0" presId="urn:microsoft.com/office/officeart/2009/3/layout/RandomtoResultProcess"/>
    <dgm:cxn modelId="{8E9BDB08-08A0-46F4-9945-4441BE77C5CF}" type="presParOf" srcId="{84CC456E-5DD9-46F2-AF07-AAFDD7A3757E}" destId="{75B05EFA-92A6-4274-83A3-35DD6D9CB637}" srcOrd="5" destOrd="0" presId="urn:microsoft.com/office/officeart/2009/3/layout/RandomtoResultProcess"/>
    <dgm:cxn modelId="{B709A4CF-E7C2-48DB-8137-A6AABCE78FA6}" type="presParOf" srcId="{84CC456E-5DD9-46F2-AF07-AAFDD7A3757E}" destId="{ABB68B0C-F233-4E27-ADBA-E594DC0400D8}" srcOrd="6" destOrd="0" presId="urn:microsoft.com/office/officeart/2009/3/layout/RandomtoResultProcess"/>
    <dgm:cxn modelId="{35345937-527F-4B01-BEFF-ABBD1D0C1AF2}" type="presParOf" srcId="{84CC456E-5DD9-46F2-AF07-AAFDD7A3757E}" destId="{FD39FE60-1D4B-4445-A57F-852843A14299}" srcOrd="7" destOrd="0" presId="urn:microsoft.com/office/officeart/2009/3/layout/RandomtoResultProcess"/>
    <dgm:cxn modelId="{17F3BEEC-35BD-48EE-9AA0-24AC4832C7E1}" type="presParOf" srcId="{84CC456E-5DD9-46F2-AF07-AAFDD7A3757E}" destId="{B384A830-127C-47C7-A815-B6D4F5B52B18}" srcOrd="8" destOrd="0" presId="urn:microsoft.com/office/officeart/2009/3/layout/RandomtoResultProcess"/>
    <dgm:cxn modelId="{5FBBD17B-9D5E-40FE-BD80-0BF01373C233}" type="presParOf" srcId="{84CC456E-5DD9-46F2-AF07-AAFDD7A3757E}" destId="{8FF75EB3-9771-4E12-8C3E-E8129ECEC2C7}" srcOrd="9" destOrd="0" presId="urn:microsoft.com/office/officeart/2009/3/layout/RandomtoResultProcess"/>
    <dgm:cxn modelId="{05F86AC7-9879-4935-868E-31D7CF9D9C54}" type="presParOf" srcId="{84CC456E-5DD9-46F2-AF07-AAFDD7A3757E}" destId="{FBC98041-F2F7-4C3F-A5A4-2E0FA66B2D20}" srcOrd="10" destOrd="0" presId="urn:microsoft.com/office/officeart/2009/3/layout/RandomtoResultProcess"/>
    <dgm:cxn modelId="{C3AC7B31-67FA-41FB-871D-8200685ADBA7}" type="presParOf" srcId="{84CC456E-5DD9-46F2-AF07-AAFDD7A3757E}" destId="{8FEF4500-645C-49FD-9BD3-14BC427E13AF}" srcOrd="11" destOrd="0" presId="urn:microsoft.com/office/officeart/2009/3/layout/RandomtoResultProcess"/>
    <dgm:cxn modelId="{F2DCF7F5-EFE0-4136-88AF-B6FC6E25E97D}" type="presParOf" srcId="{84CC456E-5DD9-46F2-AF07-AAFDD7A3757E}" destId="{B9F61D0A-547E-4450-91C9-3457F9093641}" srcOrd="12" destOrd="0" presId="urn:microsoft.com/office/officeart/2009/3/layout/RandomtoResultProcess"/>
    <dgm:cxn modelId="{141CC764-C517-47C5-AA82-C789105A1371}" type="presParOf" srcId="{84CC456E-5DD9-46F2-AF07-AAFDD7A3757E}" destId="{7128D97A-5C6C-4258-9845-B8F11AB5821C}" srcOrd="13" destOrd="0" presId="urn:microsoft.com/office/officeart/2009/3/layout/RandomtoResultProcess"/>
    <dgm:cxn modelId="{732C624B-DCA8-4BC9-B106-E3277218A11F}" type="presParOf" srcId="{84CC456E-5DD9-46F2-AF07-AAFDD7A3757E}" destId="{555FF02B-E9EE-40B3-BC51-2F882FC1546E}" srcOrd="14" destOrd="0" presId="urn:microsoft.com/office/officeart/2009/3/layout/RandomtoResultProcess"/>
    <dgm:cxn modelId="{58903DAA-CA6D-4490-A7AD-07340B0CE572}" type="presParOf" srcId="{84CC456E-5DD9-46F2-AF07-AAFDD7A3757E}" destId="{BA8FFF75-D434-4D70-899C-E5ABE7813091}" srcOrd="15" destOrd="0" presId="urn:microsoft.com/office/officeart/2009/3/layout/RandomtoResultProcess"/>
    <dgm:cxn modelId="{48022F1C-05CE-46E4-8EE6-A5BFF530E16E}" type="presParOf" srcId="{84CC456E-5DD9-46F2-AF07-AAFDD7A3757E}" destId="{64DC2684-BC93-4D83-8902-788E8B6CCA01}" srcOrd="16" destOrd="0" presId="urn:microsoft.com/office/officeart/2009/3/layout/RandomtoResultProcess"/>
    <dgm:cxn modelId="{742CBDB4-327D-465B-BF82-3775D510ACA6}" type="presParOf" srcId="{84CC456E-5DD9-46F2-AF07-AAFDD7A3757E}" destId="{43FF2FEA-008A-4701-BF65-BE09FA7B808E}" srcOrd="17" destOrd="0" presId="urn:microsoft.com/office/officeart/2009/3/layout/RandomtoResultProcess"/>
    <dgm:cxn modelId="{6F29F0AE-A068-4E6F-AF71-91215CB06B85}" type="presParOf" srcId="{84CC456E-5DD9-46F2-AF07-AAFDD7A3757E}" destId="{4918CC54-D75A-47B9-8C31-F1587EE9980B}" srcOrd="18" destOrd="0" presId="urn:microsoft.com/office/officeart/2009/3/layout/RandomtoResultProcess"/>
    <dgm:cxn modelId="{035C5969-059A-4F7C-A2F7-7FC92D1909D0}" type="presParOf" srcId="{4176FCEF-11FE-4361-848F-B455C0ACD7D0}" destId="{E857CA27-35CB-4828-B9E7-8D10F4D24271}" srcOrd="1" destOrd="0" presId="urn:microsoft.com/office/officeart/2009/3/layout/RandomtoResultProcess"/>
    <dgm:cxn modelId="{53B2FFFB-AB8B-49FC-8C41-37C757BBE7C2}" type="presParOf" srcId="{E857CA27-35CB-4828-B9E7-8D10F4D24271}" destId="{617D8051-0546-4C1F-BCEC-FCFA07864CEF}" srcOrd="0" destOrd="0" presId="urn:microsoft.com/office/officeart/2009/3/layout/RandomtoResultProcess"/>
    <dgm:cxn modelId="{762C7876-76F0-4CD6-8580-3A4F2DE85CB6}" type="presParOf" srcId="{E857CA27-35CB-4828-B9E7-8D10F4D24271}" destId="{4AF76CFF-DE53-449C-9FB4-9B468299757D}" srcOrd="1" destOrd="0" presId="urn:microsoft.com/office/officeart/2009/3/layout/RandomtoResultProcess"/>
    <dgm:cxn modelId="{DDA69ED0-8624-4107-AE99-EA046ED670B3}" type="presParOf" srcId="{4176FCEF-11FE-4361-848F-B455C0ACD7D0}" destId="{BC5968EE-D438-4D40-91CD-B56C30D616E5}" srcOrd="2" destOrd="0" presId="urn:microsoft.com/office/officeart/2009/3/layout/RandomtoResultProcess"/>
    <dgm:cxn modelId="{B8636F66-43F1-43D0-9987-D04CFD2344DD}" type="presParOf" srcId="{BC5968EE-D438-4D40-91CD-B56C30D616E5}" destId="{6DE10A64-7D8F-4A54-8E21-CA3CEF7892A3}" srcOrd="0" destOrd="0" presId="urn:microsoft.com/office/officeart/2009/3/layout/RandomtoResultProcess"/>
    <dgm:cxn modelId="{6DA8885D-8D3E-4E9C-A539-48140E0E3BC8}" type="presParOf" srcId="{BC5968EE-D438-4D40-91CD-B56C30D616E5}" destId="{2845F605-7D11-4A89-989B-2C8297757688}" srcOrd="1" destOrd="0" presId="urn:microsoft.com/office/officeart/2009/3/layout/RandomtoResultProcess"/>
    <dgm:cxn modelId="{4773A23A-CB8C-4FC0-935D-67D7305B978B}" type="presParOf" srcId="{4176FCEF-11FE-4361-848F-B455C0ACD7D0}" destId="{F7CB960D-F11D-41CA-9B4F-80D616E3431C}" srcOrd="3" destOrd="0" presId="urn:microsoft.com/office/officeart/2009/3/layout/RandomtoResultProcess"/>
    <dgm:cxn modelId="{757739C0-23B6-452C-B17B-5946AA67ACA6}" type="presParOf" srcId="{F7CB960D-F11D-41CA-9B4F-80D616E3431C}" destId="{1821FD19-C0BC-49B3-AFEB-784ACD4D8E29}" srcOrd="0" destOrd="0" presId="urn:microsoft.com/office/officeart/2009/3/layout/RandomtoResultProcess"/>
    <dgm:cxn modelId="{DF799D22-5A18-40D4-99AC-125D9447F947}" type="presParOf" srcId="{F7CB960D-F11D-41CA-9B4F-80D616E3431C}" destId="{F5F8767C-0D8A-4CFB-AC07-F1C2D17B8720}" srcOrd="1" destOrd="0" presId="urn:microsoft.com/office/officeart/2009/3/layout/RandomtoResultProcess"/>
    <dgm:cxn modelId="{F5168952-6612-4557-8155-E638C0F88768}" type="presParOf" srcId="{4176FCEF-11FE-4361-848F-B455C0ACD7D0}" destId="{8423A142-EC74-4AC3-90A3-31DF6C56E864}" srcOrd="4" destOrd="0" presId="urn:microsoft.com/office/officeart/2009/3/layout/RandomtoResultProcess"/>
    <dgm:cxn modelId="{6DEF7AFE-8EEE-4AF6-BBEE-C840885B72A7}" type="presParOf" srcId="{8423A142-EC74-4AC3-90A3-31DF6C56E864}" destId="{511C7E81-65E6-41E3-9D38-3E1BA41B4CCD}" srcOrd="0" destOrd="0" presId="urn:microsoft.com/office/officeart/2009/3/layout/RandomtoResultProcess"/>
    <dgm:cxn modelId="{282E1557-73F5-463F-934A-90BC688058F2}" type="presParOf" srcId="{8423A142-EC74-4AC3-90A3-31DF6C56E864}" destId="{902E5D08-5C15-453E-A2C3-8CEFAE9659F2}" srcOrd="1" destOrd="0" presId="urn:microsoft.com/office/officeart/2009/3/layout/RandomtoResultProcess"/>
    <dgm:cxn modelId="{EC9826DE-37E1-43E8-86B6-DF673392C44E}" type="presParOf" srcId="{8423A142-EC74-4AC3-90A3-31DF6C56E864}" destId="{5D672A2A-3997-4425-8DB6-11726EE7A2DF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75D233-2536-4D16-9FB6-1BFD9A6B153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477D0011-2C55-496A-9840-3BABE5EE3EFC}">
      <dgm:prSet phldrT="[Testo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it-IT" sz="2400" dirty="0">
              <a:latin typeface="+mn-lt"/>
              <a:cs typeface="Calibri Light" panose="020F0302020204030204" pitchFamily="34" charset="0"/>
            </a:rPr>
            <a:t>LISTE CONTROLLATE   «PIATTAFORMA» «EDITORE»</a:t>
          </a:r>
        </a:p>
      </dgm:t>
    </dgm:pt>
    <dgm:pt modelId="{16E86734-635C-4A00-945C-99B6F14C1CFA}" type="parTrans" cxnId="{DF09C39C-5196-4AED-82FF-EFF1B815215F}">
      <dgm:prSet/>
      <dgm:spPr/>
      <dgm:t>
        <a:bodyPr/>
        <a:lstStyle/>
        <a:p>
          <a:endParaRPr lang="it-IT" sz="2400" dirty="0">
            <a:latin typeface="+mn-lt"/>
            <a:cs typeface="Calibri Light" panose="020F0302020204030204" pitchFamily="34" charset="0"/>
          </a:endParaRPr>
        </a:p>
      </dgm:t>
    </dgm:pt>
    <dgm:pt modelId="{719BB4F0-65B7-4C7C-BB19-B1197CA4F992}" type="sibTrans" cxnId="{DF09C39C-5196-4AED-82FF-EFF1B815215F}">
      <dgm:prSet/>
      <dgm:spPr/>
      <dgm:t>
        <a:bodyPr/>
        <a:lstStyle/>
        <a:p>
          <a:endParaRPr lang="it-IT" sz="2400" dirty="0">
            <a:latin typeface="+mn-lt"/>
            <a:cs typeface="Calibri Light" panose="020F0302020204030204" pitchFamily="34" charset="0"/>
          </a:endParaRPr>
        </a:p>
      </dgm:t>
    </dgm:pt>
    <dgm:pt modelId="{5C8341F3-522F-47BF-AE62-C40880977202}">
      <dgm:prSet custT="1"/>
      <dgm:spPr/>
      <dgm:t>
        <a:bodyPr/>
        <a:lstStyle/>
        <a:p>
          <a:r>
            <a:rPr lang="it-IT" sz="2000" dirty="0">
              <a:latin typeface="+mn-lt"/>
              <a:cs typeface="Calibri Light" panose="020F0302020204030204" pitchFamily="34" charset="0"/>
            </a:rPr>
            <a:t>MAGGIORE COERENZA NELL’INDIVIDUAZIONE DELLE ENTITÀ EDITORIALI E DELLE PIATTAFORME ONLINE</a:t>
          </a:r>
        </a:p>
      </dgm:t>
    </dgm:pt>
    <dgm:pt modelId="{EBC5C6FC-4006-4A58-818A-28FEC6CFAFCA}" type="parTrans" cxnId="{E8DC961A-4BE1-4A20-982D-F8352FA15C9D}">
      <dgm:prSet/>
      <dgm:spPr/>
      <dgm:t>
        <a:bodyPr/>
        <a:lstStyle/>
        <a:p>
          <a:endParaRPr lang="it-IT"/>
        </a:p>
      </dgm:t>
    </dgm:pt>
    <dgm:pt modelId="{C0E8519F-0C78-49D5-9FEB-1C29930A2D0C}" type="sibTrans" cxnId="{E8DC961A-4BE1-4A20-982D-F8352FA15C9D}">
      <dgm:prSet/>
      <dgm:spPr/>
      <dgm:t>
        <a:bodyPr/>
        <a:lstStyle/>
        <a:p>
          <a:endParaRPr lang="it-IT" sz="2400">
            <a:latin typeface="+mn-lt"/>
          </a:endParaRPr>
        </a:p>
      </dgm:t>
    </dgm:pt>
    <dgm:pt modelId="{73B4CED0-FFBD-4D85-BF9E-2370458CC760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it-IT" sz="2000" b="0" dirty="0">
              <a:latin typeface="+mn-lt"/>
              <a:cs typeface="Calibri Light" panose="020F0302020204030204" pitchFamily="34" charset="0"/>
            </a:rPr>
            <a:t>GRANULARITÀ E QUALITÀ DEL DATO</a:t>
          </a:r>
          <a:endParaRPr lang="it-IT" sz="2000" dirty="0">
            <a:latin typeface="+mn-lt"/>
          </a:endParaRPr>
        </a:p>
      </dgm:t>
    </dgm:pt>
    <dgm:pt modelId="{C4919A31-E44C-47DB-8B86-E8B6ED7A08D8}" type="parTrans" cxnId="{CED718F8-E250-47BE-BA47-8B99886DC3CF}">
      <dgm:prSet custT="1"/>
      <dgm:spPr/>
      <dgm:t>
        <a:bodyPr/>
        <a:lstStyle/>
        <a:p>
          <a:endParaRPr lang="it-IT" sz="700">
            <a:latin typeface="+mn-lt"/>
          </a:endParaRPr>
        </a:p>
      </dgm:t>
    </dgm:pt>
    <dgm:pt modelId="{E674F95F-9C7A-45F9-80D0-686C8E8E6C05}" type="sibTrans" cxnId="{CED718F8-E250-47BE-BA47-8B99886DC3CF}">
      <dgm:prSet/>
      <dgm:spPr/>
      <dgm:t>
        <a:bodyPr/>
        <a:lstStyle/>
        <a:p>
          <a:endParaRPr lang="it-IT" sz="2400">
            <a:latin typeface="+mn-lt"/>
          </a:endParaRPr>
        </a:p>
      </dgm:t>
    </dgm:pt>
    <dgm:pt modelId="{41E9687D-09E3-4EBA-9E96-45F28968EBFF}">
      <dgm:prSet custT="1"/>
      <dgm:spPr/>
      <dgm:t>
        <a:bodyPr/>
        <a:lstStyle/>
        <a:p>
          <a:r>
            <a:rPr lang="it-IT" sz="1800" b="0" dirty="0">
              <a:latin typeface="+mn-lt"/>
              <a:cs typeface="Calibri Light" panose="020F0302020204030204" pitchFamily="34" charset="0"/>
            </a:rPr>
            <a:t>NUOVE POSSIBILITÀ DI ANALISI DEL DATO</a:t>
          </a:r>
        </a:p>
      </dgm:t>
    </dgm:pt>
    <dgm:pt modelId="{E598B18B-C134-4FEA-ADDA-14BCE156152E}" type="parTrans" cxnId="{219786A5-3DE0-44DC-AF6A-3B04D860C50C}">
      <dgm:prSet custT="1"/>
      <dgm:spPr/>
      <dgm:t>
        <a:bodyPr/>
        <a:lstStyle/>
        <a:p>
          <a:endParaRPr lang="it-IT" sz="700">
            <a:latin typeface="+mn-lt"/>
          </a:endParaRPr>
        </a:p>
      </dgm:t>
    </dgm:pt>
    <dgm:pt modelId="{4510D46B-DDD7-47D3-91F2-D25DAE266EED}" type="sibTrans" cxnId="{219786A5-3DE0-44DC-AF6A-3B04D860C50C}">
      <dgm:prSet/>
      <dgm:spPr/>
      <dgm:t>
        <a:bodyPr/>
        <a:lstStyle/>
        <a:p>
          <a:endParaRPr lang="it-IT" sz="2400">
            <a:latin typeface="+mn-lt"/>
          </a:endParaRPr>
        </a:p>
      </dgm:t>
    </dgm:pt>
    <dgm:pt modelId="{49792E7D-E486-498D-A211-0E9783C0081A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it-IT" sz="2000" dirty="0">
              <a:latin typeface="+mn-lt"/>
              <a:cs typeface="Calibri Light" panose="020F0302020204030204" pitchFamily="34" charset="0"/>
            </a:rPr>
            <a:t>FACILITÀ D’USO</a:t>
          </a:r>
        </a:p>
      </dgm:t>
    </dgm:pt>
    <dgm:pt modelId="{A9E456B8-7E2A-40BC-9DAE-C65E46013F8A}" type="parTrans" cxnId="{9F98B2CC-B3BE-429D-95AD-A8B23A9B84FA}">
      <dgm:prSet custT="1"/>
      <dgm:spPr/>
      <dgm:t>
        <a:bodyPr/>
        <a:lstStyle/>
        <a:p>
          <a:endParaRPr lang="it-IT" sz="700">
            <a:latin typeface="+mn-lt"/>
          </a:endParaRPr>
        </a:p>
      </dgm:t>
    </dgm:pt>
    <dgm:pt modelId="{57115FC9-EEE6-4B8D-8C78-352116A7C5B2}" type="sibTrans" cxnId="{9F98B2CC-B3BE-429D-95AD-A8B23A9B84FA}">
      <dgm:prSet/>
      <dgm:spPr/>
      <dgm:t>
        <a:bodyPr/>
        <a:lstStyle/>
        <a:p>
          <a:endParaRPr lang="it-IT" sz="2400">
            <a:latin typeface="+mn-lt"/>
          </a:endParaRPr>
        </a:p>
      </dgm:t>
    </dgm:pt>
    <dgm:pt modelId="{91D1889D-F080-4778-A396-61DE42E7917A}">
      <dgm:prSet custT="1"/>
      <dgm:spPr/>
      <dgm:t>
        <a:bodyPr/>
        <a:lstStyle/>
        <a:p>
          <a:r>
            <a:rPr lang="it-IT" sz="1800" b="0" dirty="0">
              <a:latin typeface="+mn-lt"/>
              <a:cs typeface="Calibri Light" panose="020F0302020204030204" pitchFamily="34" charset="0"/>
            </a:rPr>
            <a:t>NUOVO PERCORSO DI «VALIDAZIONE» DI NUOVE PIATTAFORME E NUOVI EDITORI PROPOSTI DAGLI OPERATORI</a:t>
          </a:r>
          <a:endParaRPr lang="it-IT" sz="1800" dirty="0">
            <a:latin typeface="+mn-lt"/>
            <a:cs typeface="Calibri Light" panose="020F0302020204030204" pitchFamily="34" charset="0"/>
          </a:endParaRPr>
        </a:p>
      </dgm:t>
    </dgm:pt>
    <dgm:pt modelId="{FCE3B0A3-3777-41CC-897B-FAAECAF8ABF2}" type="parTrans" cxnId="{CAE36EC5-5255-4EA6-B82F-8E5833232C88}">
      <dgm:prSet/>
      <dgm:spPr/>
      <dgm:t>
        <a:bodyPr/>
        <a:lstStyle/>
        <a:p>
          <a:endParaRPr lang="it-IT" sz="2000"/>
        </a:p>
      </dgm:t>
    </dgm:pt>
    <dgm:pt modelId="{D5051478-B956-478B-8378-950F19E2FE0D}" type="sibTrans" cxnId="{CAE36EC5-5255-4EA6-B82F-8E5833232C88}">
      <dgm:prSet/>
      <dgm:spPr/>
      <dgm:t>
        <a:bodyPr/>
        <a:lstStyle/>
        <a:p>
          <a:endParaRPr lang="it-IT" sz="2000"/>
        </a:p>
      </dgm:t>
    </dgm:pt>
    <dgm:pt modelId="{4E91C9B2-A674-49BB-BD97-60FFBEC6C959}">
      <dgm:prSet custT="1"/>
      <dgm:spPr/>
      <dgm:t>
        <a:bodyPr/>
        <a:lstStyle/>
        <a:p>
          <a:r>
            <a:rPr lang="it-IT" sz="1800" dirty="0"/>
            <a:t>MIGLIORE IDENTIFICAZIONE ABBONAMENTI</a:t>
          </a:r>
        </a:p>
      </dgm:t>
    </dgm:pt>
    <dgm:pt modelId="{5DCC166D-D627-4944-8254-399A361A24A3}" type="parTrans" cxnId="{2A195C15-9348-4739-BE5C-7D38D222F692}">
      <dgm:prSet/>
      <dgm:spPr/>
      <dgm:t>
        <a:bodyPr/>
        <a:lstStyle/>
        <a:p>
          <a:endParaRPr lang="it-IT"/>
        </a:p>
      </dgm:t>
    </dgm:pt>
    <dgm:pt modelId="{F5333265-D461-4060-AE55-49AAE658EB0E}" type="sibTrans" cxnId="{2A195C15-9348-4739-BE5C-7D38D222F692}">
      <dgm:prSet/>
      <dgm:spPr/>
      <dgm:t>
        <a:bodyPr/>
        <a:lstStyle/>
        <a:p>
          <a:endParaRPr lang="it-IT"/>
        </a:p>
      </dgm:t>
    </dgm:pt>
    <dgm:pt modelId="{92481191-1664-430E-BC59-04A6A86AE4D2}" type="pres">
      <dgm:prSet presAssocID="{5475D233-2536-4D16-9FB6-1BFD9A6B15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162376-7502-4AAB-AA49-B60EA9766338}" type="pres">
      <dgm:prSet presAssocID="{477D0011-2C55-496A-9840-3BABE5EE3EFC}" presName="hierRoot1" presStyleCnt="0">
        <dgm:presLayoutVars>
          <dgm:hierBranch val="init"/>
        </dgm:presLayoutVars>
      </dgm:prSet>
      <dgm:spPr/>
    </dgm:pt>
    <dgm:pt modelId="{F0758F04-8641-4630-83E5-22188D528024}" type="pres">
      <dgm:prSet presAssocID="{477D0011-2C55-496A-9840-3BABE5EE3EFC}" presName="rootComposite1" presStyleCnt="0"/>
      <dgm:spPr/>
    </dgm:pt>
    <dgm:pt modelId="{C5F016FF-B505-4913-9D67-8CDD6C27DA95}" type="pres">
      <dgm:prSet presAssocID="{477D0011-2C55-496A-9840-3BABE5EE3EFC}" presName="rootText1" presStyleLbl="node0" presStyleIdx="0" presStyleCnt="1" custScaleY="275113">
        <dgm:presLayoutVars>
          <dgm:chPref val="3"/>
        </dgm:presLayoutVars>
      </dgm:prSet>
      <dgm:spPr/>
    </dgm:pt>
    <dgm:pt modelId="{E1FC5308-8C24-4CCC-A8C5-335DC3170AA0}" type="pres">
      <dgm:prSet presAssocID="{477D0011-2C55-496A-9840-3BABE5EE3EFC}" presName="rootConnector1" presStyleLbl="node1" presStyleIdx="0" presStyleCnt="0"/>
      <dgm:spPr/>
    </dgm:pt>
    <dgm:pt modelId="{D4C4F5A2-40D3-4100-B3D3-313217B2F1D1}" type="pres">
      <dgm:prSet presAssocID="{477D0011-2C55-496A-9840-3BABE5EE3EFC}" presName="hierChild2" presStyleCnt="0"/>
      <dgm:spPr/>
    </dgm:pt>
    <dgm:pt modelId="{B1F14A8E-9E40-41D7-B34F-F9BB5900D7D9}" type="pres">
      <dgm:prSet presAssocID="{EBC5C6FC-4006-4A58-818A-28FEC6CFAFCA}" presName="Name64" presStyleLbl="parChTrans1D2" presStyleIdx="0" presStyleCnt="1"/>
      <dgm:spPr/>
    </dgm:pt>
    <dgm:pt modelId="{92471DCF-56DA-42F7-B533-3C87C558804D}" type="pres">
      <dgm:prSet presAssocID="{5C8341F3-522F-47BF-AE62-C40880977202}" presName="hierRoot2" presStyleCnt="0">
        <dgm:presLayoutVars>
          <dgm:hierBranch val="init"/>
        </dgm:presLayoutVars>
      </dgm:prSet>
      <dgm:spPr/>
    </dgm:pt>
    <dgm:pt modelId="{BAB08D53-6413-4CCF-B578-B988268A898A}" type="pres">
      <dgm:prSet presAssocID="{5C8341F3-522F-47BF-AE62-C40880977202}" presName="rootComposite" presStyleCnt="0"/>
      <dgm:spPr/>
    </dgm:pt>
    <dgm:pt modelId="{AFA71FB2-9729-4C14-9AF2-E169F6108807}" type="pres">
      <dgm:prSet presAssocID="{5C8341F3-522F-47BF-AE62-C40880977202}" presName="rootText" presStyleLbl="node2" presStyleIdx="0" presStyleCnt="1" custScaleY="275113">
        <dgm:presLayoutVars>
          <dgm:chPref val="3"/>
        </dgm:presLayoutVars>
      </dgm:prSet>
      <dgm:spPr/>
    </dgm:pt>
    <dgm:pt modelId="{A96E76EE-0C92-4B50-B36F-B71EADF427FA}" type="pres">
      <dgm:prSet presAssocID="{5C8341F3-522F-47BF-AE62-C40880977202}" presName="rootConnector" presStyleLbl="node2" presStyleIdx="0" presStyleCnt="1"/>
      <dgm:spPr/>
    </dgm:pt>
    <dgm:pt modelId="{52836371-E4AF-42CA-A909-64CD46B26556}" type="pres">
      <dgm:prSet presAssocID="{5C8341F3-522F-47BF-AE62-C40880977202}" presName="hierChild4" presStyleCnt="0"/>
      <dgm:spPr/>
    </dgm:pt>
    <dgm:pt modelId="{D3FA64B8-1CD4-46FC-A191-5206227AE50F}" type="pres">
      <dgm:prSet presAssocID="{C4919A31-E44C-47DB-8B86-E8B6ED7A08D8}" presName="Name64" presStyleLbl="parChTrans1D3" presStyleIdx="0" presStyleCnt="2"/>
      <dgm:spPr/>
    </dgm:pt>
    <dgm:pt modelId="{1A407EB8-D9B2-4ED1-8555-2EE2911B76B5}" type="pres">
      <dgm:prSet presAssocID="{73B4CED0-FFBD-4D85-BF9E-2370458CC760}" presName="hierRoot2" presStyleCnt="0">
        <dgm:presLayoutVars>
          <dgm:hierBranch val="init"/>
        </dgm:presLayoutVars>
      </dgm:prSet>
      <dgm:spPr/>
    </dgm:pt>
    <dgm:pt modelId="{A2571FDD-25C4-48EC-9562-0BABFA393D34}" type="pres">
      <dgm:prSet presAssocID="{73B4CED0-FFBD-4D85-BF9E-2370458CC760}" presName="rootComposite" presStyleCnt="0"/>
      <dgm:spPr/>
    </dgm:pt>
    <dgm:pt modelId="{94A565B5-E39A-42C2-9040-FE75ACBEC7C1}" type="pres">
      <dgm:prSet presAssocID="{73B4CED0-FFBD-4D85-BF9E-2370458CC760}" presName="rootText" presStyleLbl="node3" presStyleIdx="0" presStyleCnt="2">
        <dgm:presLayoutVars>
          <dgm:chPref val="3"/>
        </dgm:presLayoutVars>
      </dgm:prSet>
      <dgm:spPr/>
    </dgm:pt>
    <dgm:pt modelId="{B3E81AF5-0637-4670-8E7A-C30CFF654A46}" type="pres">
      <dgm:prSet presAssocID="{73B4CED0-FFBD-4D85-BF9E-2370458CC760}" presName="rootConnector" presStyleLbl="node3" presStyleIdx="0" presStyleCnt="2"/>
      <dgm:spPr/>
    </dgm:pt>
    <dgm:pt modelId="{487DD6A7-47B4-4076-9C46-2E4FC4E38503}" type="pres">
      <dgm:prSet presAssocID="{73B4CED0-FFBD-4D85-BF9E-2370458CC760}" presName="hierChild4" presStyleCnt="0"/>
      <dgm:spPr/>
    </dgm:pt>
    <dgm:pt modelId="{1AED5CB6-477D-467E-B0E6-206FCBF64361}" type="pres">
      <dgm:prSet presAssocID="{E598B18B-C134-4FEA-ADDA-14BCE156152E}" presName="Name64" presStyleLbl="parChTrans1D4" presStyleIdx="0" presStyleCnt="3"/>
      <dgm:spPr/>
    </dgm:pt>
    <dgm:pt modelId="{72E7C433-AB63-462C-A8DA-CE02828D0875}" type="pres">
      <dgm:prSet presAssocID="{41E9687D-09E3-4EBA-9E96-45F28968EBFF}" presName="hierRoot2" presStyleCnt="0">
        <dgm:presLayoutVars>
          <dgm:hierBranch val="init"/>
        </dgm:presLayoutVars>
      </dgm:prSet>
      <dgm:spPr/>
    </dgm:pt>
    <dgm:pt modelId="{D67B49E1-E1DF-49AA-A254-5495424ACCF5}" type="pres">
      <dgm:prSet presAssocID="{41E9687D-09E3-4EBA-9E96-45F28968EBFF}" presName="rootComposite" presStyleCnt="0"/>
      <dgm:spPr/>
    </dgm:pt>
    <dgm:pt modelId="{138C54DF-6CF0-45AC-8F04-0C27A74FAC9C}" type="pres">
      <dgm:prSet presAssocID="{41E9687D-09E3-4EBA-9E96-45F28968EBFF}" presName="rootText" presStyleLbl="node4" presStyleIdx="0" presStyleCnt="3" custScaleY="140103">
        <dgm:presLayoutVars>
          <dgm:chPref val="3"/>
        </dgm:presLayoutVars>
      </dgm:prSet>
      <dgm:spPr>
        <a:prstGeom prst="round2SameRect">
          <a:avLst/>
        </a:prstGeom>
      </dgm:spPr>
    </dgm:pt>
    <dgm:pt modelId="{A13AE6B5-6C28-423C-8800-1977A036DAA7}" type="pres">
      <dgm:prSet presAssocID="{41E9687D-09E3-4EBA-9E96-45F28968EBFF}" presName="rootConnector" presStyleLbl="node4" presStyleIdx="0" presStyleCnt="3"/>
      <dgm:spPr/>
    </dgm:pt>
    <dgm:pt modelId="{A7FD3BF4-D97B-4D79-9EA4-97EA291CD5DA}" type="pres">
      <dgm:prSet presAssocID="{41E9687D-09E3-4EBA-9E96-45F28968EBFF}" presName="hierChild4" presStyleCnt="0"/>
      <dgm:spPr/>
    </dgm:pt>
    <dgm:pt modelId="{914ED4F6-9B1A-4F21-B466-941DAB86C809}" type="pres">
      <dgm:prSet presAssocID="{41E9687D-09E3-4EBA-9E96-45F28968EBFF}" presName="hierChild5" presStyleCnt="0"/>
      <dgm:spPr/>
    </dgm:pt>
    <dgm:pt modelId="{9EAFA85A-DAD2-457D-872C-AC262B3D4E1B}" type="pres">
      <dgm:prSet presAssocID="{5DCC166D-D627-4944-8254-399A361A24A3}" presName="Name64" presStyleLbl="parChTrans1D4" presStyleIdx="1" presStyleCnt="3"/>
      <dgm:spPr/>
    </dgm:pt>
    <dgm:pt modelId="{E11D22F5-31C6-4690-B37E-EB91F681D783}" type="pres">
      <dgm:prSet presAssocID="{4E91C9B2-A674-49BB-BD97-60FFBEC6C959}" presName="hierRoot2" presStyleCnt="0">
        <dgm:presLayoutVars>
          <dgm:hierBranch val="init"/>
        </dgm:presLayoutVars>
      </dgm:prSet>
      <dgm:spPr/>
    </dgm:pt>
    <dgm:pt modelId="{17D27114-5ED7-4D68-9B0F-978A3F69320F}" type="pres">
      <dgm:prSet presAssocID="{4E91C9B2-A674-49BB-BD97-60FFBEC6C959}" presName="rootComposite" presStyleCnt="0"/>
      <dgm:spPr/>
    </dgm:pt>
    <dgm:pt modelId="{B7FF1452-BCFF-4049-A468-2F970423196E}" type="pres">
      <dgm:prSet presAssocID="{4E91C9B2-A674-49BB-BD97-60FFBEC6C959}" presName="rootText" presStyleLbl="node4" presStyleIdx="1" presStyleCnt="3" custScaleY="148643">
        <dgm:presLayoutVars>
          <dgm:chPref val="3"/>
        </dgm:presLayoutVars>
      </dgm:prSet>
      <dgm:spPr>
        <a:prstGeom prst="round2SameRect">
          <a:avLst/>
        </a:prstGeom>
      </dgm:spPr>
    </dgm:pt>
    <dgm:pt modelId="{0EC64847-8181-4273-80F8-BF83F12FC3D0}" type="pres">
      <dgm:prSet presAssocID="{4E91C9B2-A674-49BB-BD97-60FFBEC6C959}" presName="rootConnector" presStyleLbl="node4" presStyleIdx="1" presStyleCnt="3"/>
      <dgm:spPr/>
    </dgm:pt>
    <dgm:pt modelId="{A6FFCC3E-007E-4991-965C-BED5D495030C}" type="pres">
      <dgm:prSet presAssocID="{4E91C9B2-A674-49BB-BD97-60FFBEC6C959}" presName="hierChild4" presStyleCnt="0"/>
      <dgm:spPr/>
    </dgm:pt>
    <dgm:pt modelId="{4253CDF3-F0A0-457C-8004-EED6EFCEBE09}" type="pres">
      <dgm:prSet presAssocID="{4E91C9B2-A674-49BB-BD97-60FFBEC6C959}" presName="hierChild5" presStyleCnt="0"/>
      <dgm:spPr/>
    </dgm:pt>
    <dgm:pt modelId="{7B039A1A-F095-4E96-86E5-0E4CBF649D99}" type="pres">
      <dgm:prSet presAssocID="{73B4CED0-FFBD-4D85-BF9E-2370458CC760}" presName="hierChild5" presStyleCnt="0"/>
      <dgm:spPr/>
    </dgm:pt>
    <dgm:pt modelId="{0C06CD89-C559-4B07-892F-01729FDF10BA}" type="pres">
      <dgm:prSet presAssocID="{A9E456B8-7E2A-40BC-9DAE-C65E46013F8A}" presName="Name64" presStyleLbl="parChTrans1D3" presStyleIdx="1" presStyleCnt="2"/>
      <dgm:spPr/>
    </dgm:pt>
    <dgm:pt modelId="{9EF0A1DD-EBEC-4EC6-9091-40B193B04966}" type="pres">
      <dgm:prSet presAssocID="{49792E7D-E486-498D-A211-0E9783C0081A}" presName="hierRoot2" presStyleCnt="0">
        <dgm:presLayoutVars>
          <dgm:hierBranch val="init"/>
        </dgm:presLayoutVars>
      </dgm:prSet>
      <dgm:spPr/>
    </dgm:pt>
    <dgm:pt modelId="{0E951D7D-7B06-41EF-B016-BCB83B34B2DB}" type="pres">
      <dgm:prSet presAssocID="{49792E7D-E486-498D-A211-0E9783C0081A}" presName="rootComposite" presStyleCnt="0"/>
      <dgm:spPr/>
    </dgm:pt>
    <dgm:pt modelId="{EDD60A6E-4A02-4881-A5BD-0968A54CE2EF}" type="pres">
      <dgm:prSet presAssocID="{49792E7D-E486-498D-A211-0E9783C0081A}" presName="rootText" presStyleLbl="node3" presStyleIdx="1" presStyleCnt="2">
        <dgm:presLayoutVars>
          <dgm:chPref val="3"/>
        </dgm:presLayoutVars>
      </dgm:prSet>
      <dgm:spPr/>
    </dgm:pt>
    <dgm:pt modelId="{66907CBC-58DA-443B-8E02-4C7D36F93AF1}" type="pres">
      <dgm:prSet presAssocID="{49792E7D-E486-498D-A211-0E9783C0081A}" presName="rootConnector" presStyleLbl="node3" presStyleIdx="1" presStyleCnt="2"/>
      <dgm:spPr/>
    </dgm:pt>
    <dgm:pt modelId="{8BB4E3AE-7ED5-4939-AD64-CAE4E84B2E63}" type="pres">
      <dgm:prSet presAssocID="{49792E7D-E486-498D-A211-0E9783C0081A}" presName="hierChild4" presStyleCnt="0"/>
      <dgm:spPr/>
    </dgm:pt>
    <dgm:pt modelId="{02660F9C-C347-44BC-9474-E39358045B85}" type="pres">
      <dgm:prSet presAssocID="{FCE3B0A3-3777-41CC-897B-FAAECAF8ABF2}" presName="Name64" presStyleLbl="parChTrans1D4" presStyleIdx="2" presStyleCnt="3"/>
      <dgm:spPr/>
    </dgm:pt>
    <dgm:pt modelId="{7CA53665-05A1-4BD9-A44C-36CC33F23ADD}" type="pres">
      <dgm:prSet presAssocID="{91D1889D-F080-4778-A396-61DE42E7917A}" presName="hierRoot2" presStyleCnt="0">
        <dgm:presLayoutVars>
          <dgm:hierBranch val="init"/>
        </dgm:presLayoutVars>
      </dgm:prSet>
      <dgm:spPr/>
    </dgm:pt>
    <dgm:pt modelId="{06612724-8310-44E7-BEED-150E3A99AFBC}" type="pres">
      <dgm:prSet presAssocID="{91D1889D-F080-4778-A396-61DE42E7917A}" presName="rootComposite" presStyleCnt="0"/>
      <dgm:spPr/>
    </dgm:pt>
    <dgm:pt modelId="{54088DC6-26FA-498A-9F0D-160AD710C25E}" type="pres">
      <dgm:prSet presAssocID="{91D1889D-F080-4778-A396-61DE42E7917A}" presName="rootText" presStyleLbl="node4" presStyleIdx="2" presStyleCnt="3" custScaleY="214909">
        <dgm:presLayoutVars>
          <dgm:chPref val="3"/>
        </dgm:presLayoutVars>
      </dgm:prSet>
      <dgm:spPr>
        <a:prstGeom prst="round2SameRect">
          <a:avLst/>
        </a:prstGeom>
      </dgm:spPr>
    </dgm:pt>
    <dgm:pt modelId="{534AA364-35FE-4B2F-AD88-C86E56ACE9FA}" type="pres">
      <dgm:prSet presAssocID="{91D1889D-F080-4778-A396-61DE42E7917A}" presName="rootConnector" presStyleLbl="node4" presStyleIdx="2" presStyleCnt="3"/>
      <dgm:spPr/>
    </dgm:pt>
    <dgm:pt modelId="{BF9D595B-D175-4E8A-9887-21C4708A6A10}" type="pres">
      <dgm:prSet presAssocID="{91D1889D-F080-4778-A396-61DE42E7917A}" presName="hierChild4" presStyleCnt="0"/>
      <dgm:spPr/>
    </dgm:pt>
    <dgm:pt modelId="{B4138FCF-59C8-490F-A322-2C23A11AADC1}" type="pres">
      <dgm:prSet presAssocID="{91D1889D-F080-4778-A396-61DE42E7917A}" presName="hierChild5" presStyleCnt="0"/>
      <dgm:spPr/>
    </dgm:pt>
    <dgm:pt modelId="{98075DA9-992A-4C48-AE92-6084CD26E712}" type="pres">
      <dgm:prSet presAssocID="{49792E7D-E486-498D-A211-0E9783C0081A}" presName="hierChild5" presStyleCnt="0"/>
      <dgm:spPr/>
    </dgm:pt>
    <dgm:pt modelId="{02802DF4-91E4-4043-A73E-BEEB73FB5824}" type="pres">
      <dgm:prSet presAssocID="{5C8341F3-522F-47BF-AE62-C40880977202}" presName="hierChild5" presStyleCnt="0"/>
      <dgm:spPr/>
    </dgm:pt>
    <dgm:pt modelId="{7799B913-852E-4D82-8783-A070D4116D23}" type="pres">
      <dgm:prSet presAssocID="{477D0011-2C55-496A-9840-3BABE5EE3EFC}" presName="hierChild3" presStyleCnt="0"/>
      <dgm:spPr/>
    </dgm:pt>
  </dgm:ptLst>
  <dgm:cxnLst>
    <dgm:cxn modelId="{D9E27F07-17B0-478D-B4A4-25B8353382DC}" type="presOf" srcId="{E598B18B-C134-4FEA-ADDA-14BCE156152E}" destId="{1AED5CB6-477D-467E-B0E6-206FCBF64361}" srcOrd="0" destOrd="0" presId="urn:microsoft.com/office/officeart/2009/3/layout/HorizontalOrganizationChart"/>
    <dgm:cxn modelId="{2A195C15-9348-4739-BE5C-7D38D222F692}" srcId="{73B4CED0-FFBD-4D85-BF9E-2370458CC760}" destId="{4E91C9B2-A674-49BB-BD97-60FFBEC6C959}" srcOrd="1" destOrd="0" parTransId="{5DCC166D-D627-4944-8254-399A361A24A3}" sibTransId="{F5333265-D461-4060-AE55-49AAE658EB0E}"/>
    <dgm:cxn modelId="{E8DC961A-4BE1-4A20-982D-F8352FA15C9D}" srcId="{477D0011-2C55-496A-9840-3BABE5EE3EFC}" destId="{5C8341F3-522F-47BF-AE62-C40880977202}" srcOrd="0" destOrd="0" parTransId="{EBC5C6FC-4006-4A58-818A-28FEC6CFAFCA}" sibTransId="{C0E8519F-0C78-49D5-9FEB-1C29930A2D0C}"/>
    <dgm:cxn modelId="{A7D4F225-0E44-4009-86AF-D53F8D6E1F71}" type="presOf" srcId="{5DCC166D-D627-4944-8254-399A361A24A3}" destId="{9EAFA85A-DAD2-457D-872C-AC262B3D4E1B}" srcOrd="0" destOrd="0" presId="urn:microsoft.com/office/officeart/2009/3/layout/HorizontalOrganizationChart"/>
    <dgm:cxn modelId="{17E4C728-5034-4CC4-897B-1DBADE1D7FEB}" type="presOf" srcId="{91D1889D-F080-4778-A396-61DE42E7917A}" destId="{54088DC6-26FA-498A-9F0D-160AD710C25E}" srcOrd="0" destOrd="0" presId="urn:microsoft.com/office/officeart/2009/3/layout/HorizontalOrganizationChart"/>
    <dgm:cxn modelId="{5D4F662E-019D-4A5C-B2E0-07111FAECE78}" type="presOf" srcId="{5475D233-2536-4D16-9FB6-1BFD9A6B153F}" destId="{92481191-1664-430E-BC59-04A6A86AE4D2}" srcOrd="0" destOrd="0" presId="urn:microsoft.com/office/officeart/2009/3/layout/HorizontalOrganizationChart"/>
    <dgm:cxn modelId="{0FB62F3E-FB51-4FCA-ACBC-A3A5D3B69F1A}" type="presOf" srcId="{73B4CED0-FFBD-4D85-BF9E-2370458CC760}" destId="{94A565B5-E39A-42C2-9040-FE75ACBEC7C1}" srcOrd="0" destOrd="0" presId="urn:microsoft.com/office/officeart/2009/3/layout/HorizontalOrganizationChart"/>
    <dgm:cxn modelId="{C587A25F-3C3A-48F2-B747-09EA8DD57C89}" type="presOf" srcId="{4E91C9B2-A674-49BB-BD97-60FFBEC6C959}" destId="{B7FF1452-BCFF-4049-A468-2F970423196E}" srcOrd="0" destOrd="0" presId="urn:microsoft.com/office/officeart/2009/3/layout/HorizontalOrganizationChart"/>
    <dgm:cxn modelId="{4E3D6263-0C9F-4D5D-B308-35E0FD9AC4BF}" type="presOf" srcId="{49792E7D-E486-498D-A211-0E9783C0081A}" destId="{66907CBC-58DA-443B-8E02-4C7D36F93AF1}" srcOrd="1" destOrd="0" presId="urn:microsoft.com/office/officeart/2009/3/layout/HorizontalOrganizationChart"/>
    <dgm:cxn modelId="{727E296A-5308-42CF-9B3E-A6816E28F2CA}" type="presOf" srcId="{41E9687D-09E3-4EBA-9E96-45F28968EBFF}" destId="{138C54DF-6CF0-45AC-8F04-0C27A74FAC9C}" srcOrd="0" destOrd="0" presId="urn:microsoft.com/office/officeart/2009/3/layout/HorizontalOrganizationChart"/>
    <dgm:cxn modelId="{18EB3F77-40A0-4D20-98A0-9A2A7E6A8A88}" type="presOf" srcId="{A9E456B8-7E2A-40BC-9DAE-C65E46013F8A}" destId="{0C06CD89-C559-4B07-892F-01729FDF10BA}" srcOrd="0" destOrd="0" presId="urn:microsoft.com/office/officeart/2009/3/layout/HorizontalOrganizationChart"/>
    <dgm:cxn modelId="{47454386-B2DE-4145-AE28-FC6453155C92}" type="presOf" srcId="{477D0011-2C55-496A-9840-3BABE5EE3EFC}" destId="{E1FC5308-8C24-4CCC-A8C5-335DC3170AA0}" srcOrd="1" destOrd="0" presId="urn:microsoft.com/office/officeart/2009/3/layout/HorizontalOrganizationChart"/>
    <dgm:cxn modelId="{00708389-3571-44BA-BA69-AF856E64AAAA}" type="presOf" srcId="{5C8341F3-522F-47BF-AE62-C40880977202}" destId="{A96E76EE-0C92-4B50-B36F-B71EADF427FA}" srcOrd="1" destOrd="0" presId="urn:microsoft.com/office/officeart/2009/3/layout/HorizontalOrganizationChart"/>
    <dgm:cxn modelId="{4531168F-7630-4BCC-B822-316AACB0CF8A}" type="presOf" srcId="{C4919A31-E44C-47DB-8B86-E8B6ED7A08D8}" destId="{D3FA64B8-1CD4-46FC-A191-5206227AE50F}" srcOrd="0" destOrd="0" presId="urn:microsoft.com/office/officeart/2009/3/layout/HorizontalOrganizationChart"/>
    <dgm:cxn modelId="{DF09C39C-5196-4AED-82FF-EFF1B815215F}" srcId="{5475D233-2536-4D16-9FB6-1BFD9A6B153F}" destId="{477D0011-2C55-496A-9840-3BABE5EE3EFC}" srcOrd="0" destOrd="0" parTransId="{16E86734-635C-4A00-945C-99B6F14C1CFA}" sibTransId="{719BB4F0-65B7-4C7C-BB19-B1197CA4F992}"/>
    <dgm:cxn modelId="{219786A5-3DE0-44DC-AF6A-3B04D860C50C}" srcId="{73B4CED0-FFBD-4D85-BF9E-2370458CC760}" destId="{41E9687D-09E3-4EBA-9E96-45F28968EBFF}" srcOrd="0" destOrd="0" parTransId="{E598B18B-C134-4FEA-ADDA-14BCE156152E}" sibTransId="{4510D46B-DDD7-47D3-91F2-D25DAE266EED}"/>
    <dgm:cxn modelId="{3551E4B9-AB4A-457A-A503-9B29E7E0DF3B}" type="presOf" srcId="{41E9687D-09E3-4EBA-9E96-45F28968EBFF}" destId="{A13AE6B5-6C28-423C-8800-1977A036DAA7}" srcOrd="1" destOrd="0" presId="urn:microsoft.com/office/officeart/2009/3/layout/HorizontalOrganizationChart"/>
    <dgm:cxn modelId="{CAE36EC5-5255-4EA6-B82F-8E5833232C88}" srcId="{49792E7D-E486-498D-A211-0E9783C0081A}" destId="{91D1889D-F080-4778-A396-61DE42E7917A}" srcOrd="0" destOrd="0" parTransId="{FCE3B0A3-3777-41CC-897B-FAAECAF8ABF2}" sibTransId="{D5051478-B956-478B-8378-950F19E2FE0D}"/>
    <dgm:cxn modelId="{9F98B2CC-B3BE-429D-95AD-A8B23A9B84FA}" srcId="{5C8341F3-522F-47BF-AE62-C40880977202}" destId="{49792E7D-E486-498D-A211-0E9783C0081A}" srcOrd="1" destOrd="0" parTransId="{A9E456B8-7E2A-40BC-9DAE-C65E46013F8A}" sibTransId="{57115FC9-EEE6-4B8D-8C78-352116A7C5B2}"/>
    <dgm:cxn modelId="{7061C5CF-485E-40CA-901B-870FE7B12E0C}" type="presOf" srcId="{EBC5C6FC-4006-4A58-818A-28FEC6CFAFCA}" destId="{B1F14A8E-9E40-41D7-B34F-F9BB5900D7D9}" srcOrd="0" destOrd="0" presId="urn:microsoft.com/office/officeart/2009/3/layout/HorizontalOrganizationChart"/>
    <dgm:cxn modelId="{0FB7A9D9-E10E-4AF5-8EB1-734CD0008F27}" type="presOf" srcId="{73B4CED0-FFBD-4D85-BF9E-2370458CC760}" destId="{B3E81AF5-0637-4670-8E7A-C30CFF654A46}" srcOrd="1" destOrd="0" presId="urn:microsoft.com/office/officeart/2009/3/layout/HorizontalOrganizationChart"/>
    <dgm:cxn modelId="{1C9A47E0-C73C-4CCB-9EA6-D5F84E372DFD}" type="presOf" srcId="{4E91C9B2-A674-49BB-BD97-60FFBEC6C959}" destId="{0EC64847-8181-4273-80F8-BF83F12FC3D0}" srcOrd="1" destOrd="0" presId="urn:microsoft.com/office/officeart/2009/3/layout/HorizontalOrganizationChart"/>
    <dgm:cxn modelId="{27A380E2-58D5-43DA-86E9-B99F8657E995}" type="presOf" srcId="{477D0011-2C55-496A-9840-3BABE5EE3EFC}" destId="{C5F016FF-B505-4913-9D67-8CDD6C27DA95}" srcOrd="0" destOrd="0" presId="urn:microsoft.com/office/officeart/2009/3/layout/HorizontalOrganizationChart"/>
    <dgm:cxn modelId="{339991E6-515B-474C-B4DD-2D372831D9BA}" type="presOf" srcId="{91D1889D-F080-4778-A396-61DE42E7917A}" destId="{534AA364-35FE-4B2F-AD88-C86E56ACE9FA}" srcOrd="1" destOrd="0" presId="urn:microsoft.com/office/officeart/2009/3/layout/HorizontalOrganizationChart"/>
    <dgm:cxn modelId="{CD1329E7-DECC-482F-85BF-EF0779C7DDEB}" type="presOf" srcId="{49792E7D-E486-498D-A211-0E9783C0081A}" destId="{EDD60A6E-4A02-4881-A5BD-0968A54CE2EF}" srcOrd="0" destOrd="0" presId="urn:microsoft.com/office/officeart/2009/3/layout/HorizontalOrganizationChart"/>
    <dgm:cxn modelId="{701736F3-918D-4EF1-8729-311E35877B53}" type="presOf" srcId="{5C8341F3-522F-47BF-AE62-C40880977202}" destId="{AFA71FB2-9729-4C14-9AF2-E169F6108807}" srcOrd="0" destOrd="0" presId="urn:microsoft.com/office/officeart/2009/3/layout/HorizontalOrganizationChart"/>
    <dgm:cxn modelId="{4F8351F7-5C16-49D5-BA44-DE73FBB7A6CC}" type="presOf" srcId="{FCE3B0A3-3777-41CC-897B-FAAECAF8ABF2}" destId="{02660F9C-C347-44BC-9474-E39358045B85}" srcOrd="0" destOrd="0" presId="urn:microsoft.com/office/officeart/2009/3/layout/HorizontalOrganizationChart"/>
    <dgm:cxn modelId="{CED718F8-E250-47BE-BA47-8B99886DC3CF}" srcId="{5C8341F3-522F-47BF-AE62-C40880977202}" destId="{73B4CED0-FFBD-4D85-BF9E-2370458CC760}" srcOrd="0" destOrd="0" parTransId="{C4919A31-E44C-47DB-8B86-E8B6ED7A08D8}" sibTransId="{E674F95F-9C7A-45F9-80D0-686C8E8E6C05}"/>
    <dgm:cxn modelId="{21B95769-F35E-42D5-B0F0-7AE1C88D3A54}" type="presParOf" srcId="{92481191-1664-430E-BC59-04A6A86AE4D2}" destId="{48162376-7502-4AAB-AA49-B60EA9766338}" srcOrd="0" destOrd="0" presId="urn:microsoft.com/office/officeart/2009/3/layout/HorizontalOrganizationChart"/>
    <dgm:cxn modelId="{4B1E2CB0-005C-4F9C-9DB7-76A469A8F870}" type="presParOf" srcId="{48162376-7502-4AAB-AA49-B60EA9766338}" destId="{F0758F04-8641-4630-83E5-22188D528024}" srcOrd="0" destOrd="0" presId="urn:microsoft.com/office/officeart/2009/3/layout/HorizontalOrganizationChart"/>
    <dgm:cxn modelId="{69C0B990-1806-4D67-A3BD-AA88021C01A1}" type="presParOf" srcId="{F0758F04-8641-4630-83E5-22188D528024}" destId="{C5F016FF-B505-4913-9D67-8CDD6C27DA95}" srcOrd="0" destOrd="0" presId="urn:microsoft.com/office/officeart/2009/3/layout/HorizontalOrganizationChart"/>
    <dgm:cxn modelId="{4EE5223B-5A1C-47F4-89F2-611F320163F6}" type="presParOf" srcId="{F0758F04-8641-4630-83E5-22188D528024}" destId="{E1FC5308-8C24-4CCC-A8C5-335DC3170AA0}" srcOrd="1" destOrd="0" presId="urn:microsoft.com/office/officeart/2009/3/layout/HorizontalOrganizationChart"/>
    <dgm:cxn modelId="{4114B89E-E1E3-4E76-B9B3-8B38C380FE40}" type="presParOf" srcId="{48162376-7502-4AAB-AA49-B60EA9766338}" destId="{D4C4F5A2-40D3-4100-B3D3-313217B2F1D1}" srcOrd="1" destOrd="0" presId="urn:microsoft.com/office/officeart/2009/3/layout/HorizontalOrganizationChart"/>
    <dgm:cxn modelId="{2B5C57D7-2D92-4F47-A369-61249FFF6C3C}" type="presParOf" srcId="{D4C4F5A2-40D3-4100-B3D3-313217B2F1D1}" destId="{B1F14A8E-9E40-41D7-B34F-F9BB5900D7D9}" srcOrd="0" destOrd="0" presId="urn:microsoft.com/office/officeart/2009/3/layout/HorizontalOrganizationChart"/>
    <dgm:cxn modelId="{0E2E937F-E49D-4E28-8E82-89E6B54DC632}" type="presParOf" srcId="{D4C4F5A2-40D3-4100-B3D3-313217B2F1D1}" destId="{92471DCF-56DA-42F7-B533-3C87C558804D}" srcOrd="1" destOrd="0" presId="urn:microsoft.com/office/officeart/2009/3/layout/HorizontalOrganizationChart"/>
    <dgm:cxn modelId="{E4F638B2-B0F0-43D4-BBE1-D9DE99FDAA8D}" type="presParOf" srcId="{92471DCF-56DA-42F7-B533-3C87C558804D}" destId="{BAB08D53-6413-4CCF-B578-B988268A898A}" srcOrd="0" destOrd="0" presId="urn:microsoft.com/office/officeart/2009/3/layout/HorizontalOrganizationChart"/>
    <dgm:cxn modelId="{207937F7-5B94-4CD4-A620-4B7215C298B4}" type="presParOf" srcId="{BAB08D53-6413-4CCF-B578-B988268A898A}" destId="{AFA71FB2-9729-4C14-9AF2-E169F6108807}" srcOrd="0" destOrd="0" presId="urn:microsoft.com/office/officeart/2009/3/layout/HorizontalOrganizationChart"/>
    <dgm:cxn modelId="{58A12BDF-F376-42B7-A779-DF79E2713FA2}" type="presParOf" srcId="{BAB08D53-6413-4CCF-B578-B988268A898A}" destId="{A96E76EE-0C92-4B50-B36F-B71EADF427FA}" srcOrd="1" destOrd="0" presId="urn:microsoft.com/office/officeart/2009/3/layout/HorizontalOrganizationChart"/>
    <dgm:cxn modelId="{9A650099-53D4-40CA-8290-0180BDEFE4D6}" type="presParOf" srcId="{92471DCF-56DA-42F7-B533-3C87C558804D}" destId="{52836371-E4AF-42CA-A909-64CD46B26556}" srcOrd="1" destOrd="0" presId="urn:microsoft.com/office/officeart/2009/3/layout/HorizontalOrganizationChart"/>
    <dgm:cxn modelId="{F240010F-2FD1-489F-BE2A-CF34999F2927}" type="presParOf" srcId="{52836371-E4AF-42CA-A909-64CD46B26556}" destId="{D3FA64B8-1CD4-46FC-A191-5206227AE50F}" srcOrd="0" destOrd="0" presId="urn:microsoft.com/office/officeart/2009/3/layout/HorizontalOrganizationChart"/>
    <dgm:cxn modelId="{70694211-C2F0-485C-B5BD-ECED8FA68B73}" type="presParOf" srcId="{52836371-E4AF-42CA-A909-64CD46B26556}" destId="{1A407EB8-D9B2-4ED1-8555-2EE2911B76B5}" srcOrd="1" destOrd="0" presId="urn:microsoft.com/office/officeart/2009/3/layout/HorizontalOrganizationChart"/>
    <dgm:cxn modelId="{E0D8FBF1-7A1C-44FB-80D0-0158A743EBFF}" type="presParOf" srcId="{1A407EB8-D9B2-4ED1-8555-2EE2911B76B5}" destId="{A2571FDD-25C4-48EC-9562-0BABFA393D34}" srcOrd="0" destOrd="0" presId="urn:microsoft.com/office/officeart/2009/3/layout/HorizontalOrganizationChart"/>
    <dgm:cxn modelId="{C76801A5-4BFE-4744-ACD1-27B315A869BD}" type="presParOf" srcId="{A2571FDD-25C4-48EC-9562-0BABFA393D34}" destId="{94A565B5-E39A-42C2-9040-FE75ACBEC7C1}" srcOrd="0" destOrd="0" presId="urn:microsoft.com/office/officeart/2009/3/layout/HorizontalOrganizationChart"/>
    <dgm:cxn modelId="{A3C161C1-4F31-4C4C-8027-F0FB6BE0DB3E}" type="presParOf" srcId="{A2571FDD-25C4-48EC-9562-0BABFA393D34}" destId="{B3E81AF5-0637-4670-8E7A-C30CFF654A46}" srcOrd="1" destOrd="0" presId="urn:microsoft.com/office/officeart/2009/3/layout/HorizontalOrganizationChart"/>
    <dgm:cxn modelId="{8F92AD4F-C957-4AA4-BF84-CB5F52073DA3}" type="presParOf" srcId="{1A407EB8-D9B2-4ED1-8555-2EE2911B76B5}" destId="{487DD6A7-47B4-4076-9C46-2E4FC4E38503}" srcOrd="1" destOrd="0" presId="urn:microsoft.com/office/officeart/2009/3/layout/HorizontalOrganizationChart"/>
    <dgm:cxn modelId="{96B8643F-2B4A-4DBF-9D4A-947ED6102BDF}" type="presParOf" srcId="{487DD6A7-47B4-4076-9C46-2E4FC4E38503}" destId="{1AED5CB6-477D-467E-B0E6-206FCBF64361}" srcOrd="0" destOrd="0" presId="urn:microsoft.com/office/officeart/2009/3/layout/HorizontalOrganizationChart"/>
    <dgm:cxn modelId="{8ED10484-9B6B-4F84-8235-916696BC47D1}" type="presParOf" srcId="{487DD6A7-47B4-4076-9C46-2E4FC4E38503}" destId="{72E7C433-AB63-462C-A8DA-CE02828D0875}" srcOrd="1" destOrd="0" presId="urn:microsoft.com/office/officeart/2009/3/layout/HorizontalOrganizationChart"/>
    <dgm:cxn modelId="{FFDE2333-5F83-4E50-9EE2-DA2C2136D731}" type="presParOf" srcId="{72E7C433-AB63-462C-A8DA-CE02828D0875}" destId="{D67B49E1-E1DF-49AA-A254-5495424ACCF5}" srcOrd="0" destOrd="0" presId="urn:microsoft.com/office/officeart/2009/3/layout/HorizontalOrganizationChart"/>
    <dgm:cxn modelId="{06468A7A-6AA1-4F04-8CB4-9513455DEC86}" type="presParOf" srcId="{D67B49E1-E1DF-49AA-A254-5495424ACCF5}" destId="{138C54DF-6CF0-45AC-8F04-0C27A74FAC9C}" srcOrd="0" destOrd="0" presId="urn:microsoft.com/office/officeart/2009/3/layout/HorizontalOrganizationChart"/>
    <dgm:cxn modelId="{14FBD795-5DD8-4BD6-9678-98116EB70B62}" type="presParOf" srcId="{D67B49E1-E1DF-49AA-A254-5495424ACCF5}" destId="{A13AE6B5-6C28-423C-8800-1977A036DAA7}" srcOrd="1" destOrd="0" presId="urn:microsoft.com/office/officeart/2009/3/layout/HorizontalOrganizationChart"/>
    <dgm:cxn modelId="{0A67AE34-1D9C-4591-B40A-707C8698B41D}" type="presParOf" srcId="{72E7C433-AB63-462C-A8DA-CE02828D0875}" destId="{A7FD3BF4-D97B-4D79-9EA4-97EA291CD5DA}" srcOrd="1" destOrd="0" presId="urn:microsoft.com/office/officeart/2009/3/layout/HorizontalOrganizationChart"/>
    <dgm:cxn modelId="{F44846EB-6A2B-495D-B514-4CC511879AE4}" type="presParOf" srcId="{72E7C433-AB63-462C-A8DA-CE02828D0875}" destId="{914ED4F6-9B1A-4F21-B466-941DAB86C809}" srcOrd="2" destOrd="0" presId="urn:microsoft.com/office/officeart/2009/3/layout/HorizontalOrganizationChart"/>
    <dgm:cxn modelId="{E03C266E-83A7-4482-9DAF-6E39C711DAFA}" type="presParOf" srcId="{487DD6A7-47B4-4076-9C46-2E4FC4E38503}" destId="{9EAFA85A-DAD2-457D-872C-AC262B3D4E1B}" srcOrd="2" destOrd="0" presId="urn:microsoft.com/office/officeart/2009/3/layout/HorizontalOrganizationChart"/>
    <dgm:cxn modelId="{6A05C437-6EE5-4D17-AA9F-CD3A930B21E3}" type="presParOf" srcId="{487DD6A7-47B4-4076-9C46-2E4FC4E38503}" destId="{E11D22F5-31C6-4690-B37E-EB91F681D783}" srcOrd="3" destOrd="0" presId="urn:microsoft.com/office/officeart/2009/3/layout/HorizontalOrganizationChart"/>
    <dgm:cxn modelId="{DFDE82EF-9C54-4E8B-BA57-10BBF4A4C984}" type="presParOf" srcId="{E11D22F5-31C6-4690-B37E-EB91F681D783}" destId="{17D27114-5ED7-4D68-9B0F-978A3F69320F}" srcOrd="0" destOrd="0" presId="urn:microsoft.com/office/officeart/2009/3/layout/HorizontalOrganizationChart"/>
    <dgm:cxn modelId="{F00E0BF0-B0AC-4459-BEBC-F66859B376D9}" type="presParOf" srcId="{17D27114-5ED7-4D68-9B0F-978A3F69320F}" destId="{B7FF1452-BCFF-4049-A468-2F970423196E}" srcOrd="0" destOrd="0" presId="urn:microsoft.com/office/officeart/2009/3/layout/HorizontalOrganizationChart"/>
    <dgm:cxn modelId="{DC8504D7-4F28-436F-890D-C4D1285CF4CC}" type="presParOf" srcId="{17D27114-5ED7-4D68-9B0F-978A3F69320F}" destId="{0EC64847-8181-4273-80F8-BF83F12FC3D0}" srcOrd="1" destOrd="0" presId="urn:microsoft.com/office/officeart/2009/3/layout/HorizontalOrganizationChart"/>
    <dgm:cxn modelId="{D1D208C0-29BA-4B3A-B17B-740F314A8525}" type="presParOf" srcId="{E11D22F5-31C6-4690-B37E-EB91F681D783}" destId="{A6FFCC3E-007E-4991-965C-BED5D495030C}" srcOrd="1" destOrd="0" presId="urn:microsoft.com/office/officeart/2009/3/layout/HorizontalOrganizationChart"/>
    <dgm:cxn modelId="{3E4B5E61-90FB-402A-98B4-6CC7BF9BBA18}" type="presParOf" srcId="{E11D22F5-31C6-4690-B37E-EB91F681D783}" destId="{4253CDF3-F0A0-457C-8004-EED6EFCEBE09}" srcOrd="2" destOrd="0" presId="urn:microsoft.com/office/officeart/2009/3/layout/HorizontalOrganizationChart"/>
    <dgm:cxn modelId="{58768092-4A5D-4E1C-86BE-81B12937ED0A}" type="presParOf" srcId="{1A407EB8-D9B2-4ED1-8555-2EE2911B76B5}" destId="{7B039A1A-F095-4E96-86E5-0E4CBF649D99}" srcOrd="2" destOrd="0" presId="urn:microsoft.com/office/officeart/2009/3/layout/HorizontalOrganizationChart"/>
    <dgm:cxn modelId="{3D717FE0-2F93-4814-8FE2-91D639AF6A6F}" type="presParOf" srcId="{52836371-E4AF-42CA-A909-64CD46B26556}" destId="{0C06CD89-C559-4B07-892F-01729FDF10BA}" srcOrd="2" destOrd="0" presId="urn:microsoft.com/office/officeart/2009/3/layout/HorizontalOrganizationChart"/>
    <dgm:cxn modelId="{5F4FE3F7-C2A7-4A25-A910-7DBD9C2B6D02}" type="presParOf" srcId="{52836371-E4AF-42CA-A909-64CD46B26556}" destId="{9EF0A1DD-EBEC-4EC6-9091-40B193B04966}" srcOrd="3" destOrd="0" presId="urn:microsoft.com/office/officeart/2009/3/layout/HorizontalOrganizationChart"/>
    <dgm:cxn modelId="{696095EE-26A1-4114-93D3-4682FD91840D}" type="presParOf" srcId="{9EF0A1DD-EBEC-4EC6-9091-40B193B04966}" destId="{0E951D7D-7B06-41EF-B016-BCB83B34B2DB}" srcOrd="0" destOrd="0" presId="urn:microsoft.com/office/officeart/2009/3/layout/HorizontalOrganizationChart"/>
    <dgm:cxn modelId="{656E3FAC-ACF6-4C33-B955-033E9B337157}" type="presParOf" srcId="{0E951D7D-7B06-41EF-B016-BCB83B34B2DB}" destId="{EDD60A6E-4A02-4881-A5BD-0968A54CE2EF}" srcOrd="0" destOrd="0" presId="urn:microsoft.com/office/officeart/2009/3/layout/HorizontalOrganizationChart"/>
    <dgm:cxn modelId="{004FBE3D-D2D6-42EA-BC48-77CF0607DD5A}" type="presParOf" srcId="{0E951D7D-7B06-41EF-B016-BCB83B34B2DB}" destId="{66907CBC-58DA-443B-8E02-4C7D36F93AF1}" srcOrd="1" destOrd="0" presId="urn:microsoft.com/office/officeart/2009/3/layout/HorizontalOrganizationChart"/>
    <dgm:cxn modelId="{6A3C0978-5594-4F70-BEDB-EE6512C4EB3D}" type="presParOf" srcId="{9EF0A1DD-EBEC-4EC6-9091-40B193B04966}" destId="{8BB4E3AE-7ED5-4939-AD64-CAE4E84B2E63}" srcOrd="1" destOrd="0" presId="urn:microsoft.com/office/officeart/2009/3/layout/HorizontalOrganizationChart"/>
    <dgm:cxn modelId="{8A718A6E-3443-43C9-8D12-DDEB94C185DF}" type="presParOf" srcId="{8BB4E3AE-7ED5-4939-AD64-CAE4E84B2E63}" destId="{02660F9C-C347-44BC-9474-E39358045B85}" srcOrd="0" destOrd="0" presId="urn:microsoft.com/office/officeart/2009/3/layout/HorizontalOrganizationChart"/>
    <dgm:cxn modelId="{39AD6BE4-773F-4687-9135-1D7395880557}" type="presParOf" srcId="{8BB4E3AE-7ED5-4939-AD64-CAE4E84B2E63}" destId="{7CA53665-05A1-4BD9-A44C-36CC33F23ADD}" srcOrd="1" destOrd="0" presId="urn:microsoft.com/office/officeart/2009/3/layout/HorizontalOrganizationChart"/>
    <dgm:cxn modelId="{DDA22071-6C56-4385-BF69-55CCC246421F}" type="presParOf" srcId="{7CA53665-05A1-4BD9-A44C-36CC33F23ADD}" destId="{06612724-8310-44E7-BEED-150E3A99AFBC}" srcOrd="0" destOrd="0" presId="urn:microsoft.com/office/officeart/2009/3/layout/HorizontalOrganizationChart"/>
    <dgm:cxn modelId="{5518F61D-3176-40F2-AADF-06E8D1572211}" type="presParOf" srcId="{06612724-8310-44E7-BEED-150E3A99AFBC}" destId="{54088DC6-26FA-498A-9F0D-160AD710C25E}" srcOrd="0" destOrd="0" presId="urn:microsoft.com/office/officeart/2009/3/layout/HorizontalOrganizationChart"/>
    <dgm:cxn modelId="{6B2FC0C0-91C1-4041-86F3-0DED8F3F59CA}" type="presParOf" srcId="{06612724-8310-44E7-BEED-150E3A99AFBC}" destId="{534AA364-35FE-4B2F-AD88-C86E56ACE9FA}" srcOrd="1" destOrd="0" presId="urn:microsoft.com/office/officeart/2009/3/layout/HorizontalOrganizationChart"/>
    <dgm:cxn modelId="{EF9478D5-3A29-4960-A96D-92411D1F0219}" type="presParOf" srcId="{7CA53665-05A1-4BD9-A44C-36CC33F23ADD}" destId="{BF9D595B-D175-4E8A-9887-21C4708A6A10}" srcOrd="1" destOrd="0" presId="urn:microsoft.com/office/officeart/2009/3/layout/HorizontalOrganizationChart"/>
    <dgm:cxn modelId="{43796261-99F9-410E-B057-237E07E60D3D}" type="presParOf" srcId="{7CA53665-05A1-4BD9-A44C-36CC33F23ADD}" destId="{B4138FCF-59C8-490F-A322-2C23A11AADC1}" srcOrd="2" destOrd="0" presId="urn:microsoft.com/office/officeart/2009/3/layout/HorizontalOrganizationChart"/>
    <dgm:cxn modelId="{D70495FF-35CD-4BF0-B511-3902A584E3C3}" type="presParOf" srcId="{9EF0A1DD-EBEC-4EC6-9091-40B193B04966}" destId="{98075DA9-992A-4C48-AE92-6084CD26E712}" srcOrd="2" destOrd="0" presId="urn:microsoft.com/office/officeart/2009/3/layout/HorizontalOrganizationChart"/>
    <dgm:cxn modelId="{B93C6678-4EAB-46A2-BDC0-C0A463DD09B7}" type="presParOf" srcId="{92471DCF-56DA-42F7-B533-3C87C558804D}" destId="{02802DF4-91E4-4043-A73E-BEEB73FB5824}" srcOrd="2" destOrd="0" presId="urn:microsoft.com/office/officeart/2009/3/layout/HorizontalOrganizationChart"/>
    <dgm:cxn modelId="{8BCEC252-0309-447B-B72F-18DA94530554}" type="presParOf" srcId="{48162376-7502-4AAB-AA49-B60EA9766338}" destId="{7799B913-852E-4D82-8783-A070D4116D2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75D233-2536-4D16-9FB6-1BFD9A6B153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it-IT"/>
        </a:p>
      </dgm:t>
    </dgm:pt>
    <dgm:pt modelId="{73B4CED0-FFBD-4D85-BF9E-2370458CC760}">
      <dgm:prSet custT="1"/>
      <dgm:spPr/>
      <dgm:t>
        <a:bodyPr/>
        <a:lstStyle/>
        <a:p>
          <a:r>
            <a:rPr lang="it-IT" sz="2000" b="0" dirty="0">
              <a:latin typeface="+mn-lt"/>
              <a:cs typeface="Calibri Light" panose="020F0302020204030204" pitchFamily="34" charset="0"/>
            </a:rPr>
            <a:t>GRANULARITÀ E QUALITÀ DEL DATO</a:t>
          </a:r>
          <a:endParaRPr lang="it-IT" sz="2000" dirty="0">
            <a:latin typeface="+mn-lt"/>
          </a:endParaRPr>
        </a:p>
      </dgm:t>
    </dgm:pt>
    <dgm:pt modelId="{C4919A31-E44C-47DB-8B86-E8B6ED7A08D8}" type="parTrans" cxnId="{CED718F8-E250-47BE-BA47-8B99886DC3CF}">
      <dgm:prSet custT="1"/>
      <dgm:spPr/>
      <dgm:t>
        <a:bodyPr/>
        <a:lstStyle/>
        <a:p>
          <a:endParaRPr lang="it-IT" sz="700">
            <a:latin typeface="+mn-lt"/>
          </a:endParaRPr>
        </a:p>
      </dgm:t>
    </dgm:pt>
    <dgm:pt modelId="{E674F95F-9C7A-45F9-80D0-686C8E8E6C05}" type="sibTrans" cxnId="{CED718F8-E250-47BE-BA47-8B99886DC3CF}">
      <dgm:prSet/>
      <dgm:spPr/>
      <dgm:t>
        <a:bodyPr/>
        <a:lstStyle/>
        <a:p>
          <a:endParaRPr lang="it-IT" sz="2400">
            <a:latin typeface="+mn-lt"/>
          </a:endParaRPr>
        </a:p>
      </dgm:t>
    </dgm:pt>
    <dgm:pt modelId="{41E9687D-09E3-4EBA-9E96-45F28968EBFF}">
      <dgm:prSet custT="1"/>
      <dgm:spPr/>
      <dgm:t>
        <a:bodyPr/>
        <a:lstStyle/>
        <a:p>
          <a:r>
            <a:rPr lang="it-IT" sz="2400" b="0" dirty="0">
              <a:latin typeface="+mn-lt"/>
              <a:cs typeface="Calibri Light" panose="020F0302020204030204" pitchFamily="34" charset="0"/>
            </a:rPr>
            <a:t>NUOVE POSSIBILITÀ DI ANALISI DEL DATO</a:t>
          </a:r>
        </a:p>
      </dgm:t>
    </dgm:pt>
    <dgm:pt modelId="{E598B18B-C134-4FEA-ADDA-14BCE156152E}" type="parTrans" cxnId="{219786A5-3DE0-44DC-AF6A-3B04D860C50C}">
      <dgm:prSet custT="1"/>
      <dgm:spPr/>
      <dgm:t>
        <a:bodyPr/>
        <a:lstStyle/>
        <a:p>
          <a:endParaRPr lang="it-IT" sz="700">
            <a:latin typeface="+mn-lt"/>
          </a:endParaRPr>
        </a:p>
      </dgm:t>
    </dgm:pt>
    <dgm:pt modelId="{4510D46B-DDD7-47D3-91F2-D25DAE266EED}" type="sibTrans" cxnId="{219786A5-3DE0-44DC-AF6A-3B04D860C50C}">
      <dgm:prSet/>
      <dgm:spPr/>
      <dgm:t>
        <a:bodyPr/>
        <a:lstStyle/>
        <a:p>
          <a:endParaRPr lang="it-IT" sz="2400">
            <a:latin typeface="+mn-lt"/>
          </a:endParaRPr>
        </a:p>
      </dgm:t>
    </dgm:pt>
    <dgm:pt modelId="{4E91C9B2-A674-49BB-BD97-60FFBEC6C959}">
      <dgm:prSet custT="1"/>
      <dgm:spPr/>
      <dgm:t>
        <a:bodyPr/>
        <a:lstStyle/>
        <a:p>
          <a:r>
            <a:rPr lang="it-IT" sz="2400" dirty="0"/>
            <a:t>MIGLIORE IDENTIFICAZIONE ABBONAMENTI</a:t>
          </a:r>
        </a:p>
      </dgm:t>
    </dgm:pt>
    <dgm:pt modelId="{5DCC166D-D627-4944-8254-399A361A24A3}" type="parTrans" cxnId="{2A195C15-9348-4739-BE5C-7D38D222F692}">
      <dgm:prSet/>
      <dgm:spPr/>
      <dgm:t>
        <a:bodyPr/>
        <a:lstStyle/>
        <a:p>
          <a:endParaRPr lang="it-IT"/>
        </a:p>
      </dgm:t>
    </dgm:pt>
    <dgm:pt modelId="{F5333265-D461-4060-AE55-49AAE658EB0E}" type="sibTrans" cxnId="{2A195C15-9348-4739-BE5C-7D38D222F692}">
      <dgm:prSet/>
      <dgm:spPr/>
      <dgm:t>
        <a:bodyPr/>
        <a:lstStyle/>
        <a:p>
          <a:endParaRPr lang="it-IT"/>
        </a:p>
      </dgm:t>
    </dgm:pt>
    <dgm:pt modelId="{CB7FFB9A-A3B1-447F-B780-530D07CEDF61}">
      <dgm:prSet/>
      <dgm:spPr/>
      <dgm:t>
        <a:bodyPr/>
        <a:lstStyle/>
        <a:p>
          <a:r>
            <a:rPr lang="it-IT" dirty="0"/>
            <a:t>ABBONAMENTI E PIATTAFORME ANALIZZABILI A LIVELLO LOCALE E NAZIONALE</a:t>
          </a:r>
        </a:p>
      </dgm:t>
    </dgm:pt>
    <dgm:pt modelId="{F328FF71-C36C-4C57-BC99-2984A1A678CD}" type="parTrans" cxnId="{502A0467-2468-4869-AA23-5BF2198531F8}">
      <dgm:prSet/>
      <dgm:spPr/>
      <dgm:t>
        <a:bodyPr/>
        <a:lstStyle/>
        <a:p>
          <a:endParaRPr lang="it-IT"/>
        </a:p>
      </dgm:t>
    </dgm:pt>
    <dgm:pt modelId="{F14D464B-8951-41E8-8331-3D1D243E16AC}" type="sibTrans" cxnId="{502A0467-2468-4869-AA23-5BF2198531F8}">
      <dgm:prSet/>
      <dgm:spPr/>
      <dgm:t>
        <a:bodyPr/>
        <a:lstStyle/>
        <a:p>
          <a:endParaRPr lang="it-IT"/>
        </a:p>
      </dgm:t>
    </dgm:pt>
    <dgm:pt modelId="{A8156C32-DCD7-4375-93D6-FD4E4A22F6FF}">
      <dgm:prSet/>
      <dgm:spPr/>
      <dgm:t>
        <a:bodyPr/>
        <a:lstStyle/>
        <a:p>
          <a:r>
            <a:rPr lang="it-IT" dirty="0"/>
            <a:t>ACCESSIBILITÀ OPAC E DOCUMENT DELIVERY</a:t>
          </a:r>
        </a:p>
      </dgm:t>
    </dgm:pt>
    <dgm:pt modelId="{BF5231F8-E627-420D-A1CF-4D2E2ED02CDC}" type="parTrans" cxnId="{C3CE599D-9179-4449-881E-C1B7D2FEC0DD}">
      <dgm:prSet/>
      <dgm:spPr/>
      <dgm:t>
        <a:bodyPr/>
        <a:lstStyle/>
        <a:p>
          <a:endParaRPr lang="it-IT"/>
        </a:p>
      </dgm:t>
    </dgm:pt>
    <dgm:pt modelId="{8CAE9D2F-7127-42B6-ADF9-6B1CAEFE4B8A}" type="sibTrans" cxnId="{C3CE599D-9179-4449-881E-C1B7D2FEC0DD}">
      <dgm:prSet/>
      <dgm:spPr/>
      <dgm:t>
        <a:bodyPr/>
        <a:lstStyle/>
        <a:p>
          <a:endParaRPr lang="it-IT"/>
        </a:p>
      </dgm:t>
    </dgm:pt>
    <dgm:pt modelId="{92481191-1664-430E-BC59-04A6A86AE4D2}" type="pres">
      <dgm:prSet presAssocID="{5475D233-2536-4D16-9FB6-1BFD9A6B15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31F9EC7-C92E-467F-A83C-69D9308F413B}" type="pres">
      <dgm:prSet presAssocID="{73B4CED0-FFBD-4D85-BF9E-2370458CC760}" presName="hierRoot1" presStyleCnt="0">
        <dgm:presLayoutVars>
          <dgm:hierBranch val="init"/>
        </dgm:presLayoutVars>
      </dgm:prSet>
      <dgm:spPr/>
    </dgm:pt>
    <dgm:pt modelId="{ED7ABB08-02F0-4741-8B2B-99EF3AB13A0E}" type="pres">
      <dgm:prSet presAssocID="{73B4CED0-FFBD-4D85-BF9E-2370458CC760}" presName="rootComposite1" presStyleCnt="0"/>
      <dgm:spPr/>
    </dgm:pt>
    <dgm:pt modelId="{804229EB-8A41-41B3-AD43-B3ADF75D87B3}" type="pres">
      <dgm:prSet presAssocID="{73B4CED0-FFBD-4D85-BF9E-2370458CC760}" presName="rootText1" presStyleLbl="node0" presStyleIdx="0" presStyleCnt="1">
        <dgm:presLayoutVars>
          <dgm:chPref val="3"/>
        </dgm:presLayoutVars>
      </dgm:prSet>
      <dgm:spPr/>
    </dgm:pt>
    <dgm:pt modelId="{0C8A307C-9060-4A7F-B84C-39E8F527EFEB}" type="pres">
      <dgm:prSet presAssocID="{73B4CED0-FFBD-4D85-BF9E-2370458CC760}" presName="rootConnector1" presStyleLbl="node1" presStyleIdx="0" presStyleCnt="0"/>
      <dgm:spPr/>
    </dgm:pt>
    <dgm:pt modelId="{6CE9957F-BC45-4E98-B23C-A079A2F85605}" type="pres">
      <dgm:prSet presAssocID="{73B4CED0-FFBD-4D85-BF9E-2370458CC760}" presName="hierChild2" presStyleCnt="0"/>
      <dgm:spPr/>
    </dgm:pt>
    <dgm:pt modelId="{1AED5CB6-477D-467E-B0E6-206FCBF64361}" type="pres">
      <dgm:prSet presAssocID="{E598B18B-C134-4FEA-ADDA-14BCE156152E}" presName="Name64" presStyleLbl="parChTrans1D2" presStyleIdx="0" presStyleCnt="2"/>
      <dgm:spPr/>
    </dgm:pt>
    <dgm:pt modelId="{72E7C433-AB63-462C-A8DA-CE02828D0875}" type="pres">
      <dgm:prSet presAssocID="{41E9687D-09E3-4EBA-9E96-45F28968EBFF}" presName="hierRoot2" presStyleCnt="0">
        <dgm:presLayoutVars>
          <dgm:hierBranch val="init"/>
        </dgm:presLayoutVars>
      </dgm:prSet>
      <dgm:spPr/>
    </dgm:pt>
    <dgm:pt modelId="{D67B49E1-E1DF-49AA-A254-5495424ACCF5}" type="pres">
      <dgm:prSet presAssocID="{41E9687D-09E3-4EBA-9E96-45F28968EBFF}" presName="rootComposite" presStyleCnt="0"/>
      <dgm:spPr/>
    </dgm:pt>
    <dgm:pt modelId="{138C54DF-6CF0-45AC-8F04-0C27A74FAC9C}" type="pres">
      <dgm:prSet presAssocID="{41E9687D-09E3-4EBA-9E96-45F28968EBFF}" presName="rootText" presStyleLbl="node2" presStyleIdx="0" presStyleCnt="2" custScaleY="195121">
        <dgm:presLayoutVars>
          <dgm:chPref val="3"/>
        </dgm:presLayoutVars>
      </dgm:prSet>
      <dgm:spPr>
        <a:prstGeom prst="rightArrow">
          <a:avLst/>
        </a:prstGeom>
      </dgm:spPr>
    </dgm:pt>
    <dgm:pt modelId="{A13AE6B5-6C28-423C-8800-1977A036DAA7}" type="pres">
      <dgm:prSet presAssocID="{41E9687D-09E3-4EBA-9E96-45F28968EBFF}" presName="rootConnector" presStyleLbl="node2" presStyleIdx="0" presStyleCnt="2"/>
      <dgm:spPr/>
    </dgm:pt>
    <dgm:pt modelId="{A7FD3BF4-D97B-4D79-9EA4-97EA291CD5DA}" type="pres">
      <dgm:prSet presAssocID="{41E9687D-09E3-4EBA-9E96-45F28968EBFF}" presName="hierChild4" presStyleCnt="0"/>
      <dgm:spPr/>
    </dgm:pt>
    <dgm:pt modelId="{4EF49E5C-8696-4C75-A6A7-49992A5F8673}" type="pres">
      <dgm:prSet presAssocID="{F328FF71-C36C-4C57-BC99-2984A1A678CD}" presName="Name64" presStyleLbl="parChTrans1D3" presStyleIdx="0" presStyleCnt="2"/>
      <dgm:spPr/>
    </dgm:pt>
    <dgm:pt modelId="{8A22503E-D487-470A-8EB4-EE3DDCEDFB63}" type="pres">
      <dgm:prSet presAssocID="{CB7FFB9A-A3B1-447F-B780-530D07CEDF61}" presName="hierRoot2" presStyleCnt="0">
        <dgm:presLayoutVars>
          <dgm:hierBranch val="init"/>
        </dgm:presLayoutVars>
      </dgm:prSet>
      <dgm:spPr/>
    </dgm:pt>
    <dgm:pt modelId="{813F91D6-7468-4585-893E-13AFEF3547B7}" type="pres">
      <dgm:prSet presAssocID="{CB7FFB9A-A3B1-447F-B780-530D07CEDF61}" presName="rootComposite" presStyleCnt="0"/>
      <dgm:spPr/>
    </dgm:pt>
    <dgm:pt modelId="{EBAF5DC7-E2D0-4C64-9028-BF37EC8FFBD8}" type="pres">
      <dgm:prSet presAssocID="{CB7FFB9A-A3B1-447F-B780-530D07CEDF61}" presName="rootText" presStyleLbl="node3" presStyleIdx="0" presStyleCnt="2">
        <dgm:presLayoutVars>
          <dgm:chPref val="3"/>
        </dgm:presLayoutVars>
      </dgm:prSet>
      <dgm:spPr/>
    </dgm:pt>
    <dgm:pt modelId="{BA9BB7B9-5BDC-4B75-93B7-D79B5EF203DA}" type="pres">
      <dgm:prSet presAssocID="{CB7FFB9A-A3B1-447F-B780-530D07CEDF61}" presName="rootConnector" presStyleLbl="node3" presStyleIdx="0" presStyleCnt="2"/>
      <dgm:spPr/>
    </dgm:pt>
    <dgm:pt modelId="{302DABF7-A4EC-4245-AB92-651591131A81}" type="pres">
      <dgm:prSet presAssocID="{CB7FFB9A-A3B1-447F-B780-530D07CEDF61}" presName="hierChild4" presStyleCnt="0"/>
      <dgm:spPr/>
    </dgm:pt>
    <dgm:pt modelId="{76A1B0A2-DBFF-460E-AB7C-4D08BBA05DB0}" type="pres">
      <dgm:prSet presAssocID="{CB7FFB9A-A3B1-447F-B780-530D07CEDF61}" presName="hierChild5" presStyleCnt="0"/>
      <dgm:spPr/>
    </dgm:pt>
    <dgm:pt modelId="{914ED4F6-9B1A-4F21-B466-941DAB86C809}" type="pres">
      <dgm:prSet presAssocID="{41E9687D-09E3-4EBA-9E96-45F28968EBFF}" presName="hierChild5" presStyleCnt="0"/>
      <dgm:spPr/>
    </dgm:pt>
    <dgm:pt modelId="{9EAFA85A-DAD2-457D-872C-AC262B3D4E1B}" type="pres">
      <dgm:prSet presAssocID="{5DCC166D-D627-4944-8254-399A361A24A3}" presName="Name64" presStyleLbl="parChTrans1D2" presStyleIdx="1" presStyleCnt="2"/>
      <dgm:spPr/>
    </dgm:pt>
    <dgm:pt modelId="{E11D22F5-31C6-4690-B37E-EB91F681D783}" type="pres">
      <dgm:prSet presAssocID="{4E91C9B2-A674-49BB-BD97-60FFBEC6C959}" presName="hierRoot2" presStyleCnt="0">
        <dgm:presLayoutVars>
          <dgm:hierBranch val="init"/>
        </dgm:presLayoutVars>
      </dgm:prSet>
      <dgm:spPr/>
    </dgm:pt>
    <dgm:pt modelId="{17D27114-5ED7-4D68-9B0F-978A3F69320F}" type="pres">
      <dgm:prSet presAssocID="{4E91C9B2-A674-49BB-BD97-60FFBEC6C959}" presName="rootComposite" presStyleCnt="0"/>
      <dgm:spPr/>
    </dgm:pt>
    <dgm:pt modelId="{B7FF1452-BCFF-4049-A468-2F970423196E}" type="pres">
      <dgm:prSet presAssocID="{4E91C9B2-A674-49BB-BD97-60FFBEC6C959}" presName="rootText" presStyleLbl="node2" presStyleIdx="1" presStyleCnt="2" custScaleY="199423">
        <dgm:presLayoutVars>
          <dgm:chPref val="3"/>
        </dgm:presLayoutVars>
      </dgm:prSet>
      <dgm:spPr>
        <a:prstGeom prst="rightArrow">
          <a:avLst/>
        </a:prstGeom>
      </dgm:spPr>
    </dgm:pt>
    <dgm:pt modelId="{0EC64847-8181-4273-80F8-BF83F12FC3D0}" type="pres">
      <dgm:prSet presAssocID="{4E91C9B2-A674-49BB-BD97-60FFBEC6C959}" presName="rootConnector" presStyleLbl="node2" presStyleIdx="1" presStyleCnt="2"/>
      <dgm:spPr/>
    </dgm:pt>
    <dgm:pt modelId="{A6FFCC3E-007E-4991-965C-BED5D495030C}" type="pres">
      <dgm:prSet presAssocID="{4E91C9B2-A674-49BB-BD97-60FFBEC6C959}" presName="hierChild4" presStyleCnt="0"/>
      <dgm:spPr/>
    </dgm:pt>
    <dgm:pt modelId="{095C929A-540D-45C1-8206-5CE84876957B}" type="pres">
      <dgm:prSet presAssocID="{BF5231F8-E627-420D-A1CF-4D2E2ED02CDC}" presName="Name64" presStyleLbl="parChTrans1D3" presStyleIdx="1" presStyleCnt="2"/>
      <dgm:spPr/>
    </dgm:pt>
    <dgm:pt modelId="{ED470E06-29BC-41E9-B702-7825C6041F19}" type="pres">
      <dgm:prSet presAssocID="{A8156C32-DCD7-4375-93D6-FD4E4A22F6FF}" presName="hierRoot2" presStyleCnt="0">
        <dgm:presLayoutVars>
          <dgm:hierBranch val="init"/>
        </dgm:presLayoutVars>
      </dgm:prSet>
      <dgm:spPr/>
    </dgm:pt>
    <dgm:pt modelId="{CB1EDC82-E6FA-4959-8AEC-2AB57C92FB15}" type="pres">
      <dgm:prSet presAssocID="{A8156C32-DCD7-4375-93D6-FD4E4A22F6FF}" presName="rootComposite" presStyleCnt="0"/>
      <dgm:spPr/>
    </dgm:pt>
    <dgm:pt modelId="{94ECF3AB-34D1-46E8-A2C3-F95196860D32}" type="pres">
      <dgm:prSet presAssocID="{A8156C32-DCD7-4375-93D6-FD4E4A22F6FF}" presName="rootText" presStyleLbl="node3" presStyleIdx="1" presStyleCnt="2">
        <dgm:presLayoutVars>
          <dgm:chPref val="3"/>
        </dgm:presLayoutVars>
      </dgm:prSet>
      <dgm:spPr/>
    </dgm:pt>
    <dgm:pt modelId="{FE73CFD4-A9FB-4EEA-9D56-85618727A986}" type="pres">
      <dgm:prSet presAssocID="{A8156C32-DCD7-4375-93D6-FD4E4A22F6FF}" presName="rootConnector" presStyleLbl="node3" presStyleIdx="1" presStyleCnt="2"/>
      <dgm:spPr/>
    </dgm:pt>
    <dgm:pt modelId="{5C87B481-4C09-4741-B422-D52B5495ADE8}" type="pres">
      <dgm:prSet presAssocID="{A8156C32-DCD7-4375-93D6-FD4E4A22F6FF}" presName="hierChild4" presStyleCnt="0"/>
      <dgm:spPr/>
    </dgm:pt>
    <dgm:pt modelId="{4DD7FF5C-79C3-4832-AFFD-144229764721}" type="pres">
      <dgm:prSet presAssocID="{A8156C32-DCD7-4375-93D6-FD4E4A22F6FF}" presName="hierChild5" presStyleCnt="0"/>
      <dgm:spPr/>
    </dgm:pt>
    <dgm:pt modelId="{4253CDF3-F0A0-457C-8004-EED6EFCEBE09}" type="pres">
      <dgm:prSet presAssocID="{4E91C9B2-A674-49BB-BD97-60FFBEC6C959}" presName="hierChild5" presStyleCnt="0"/>
      <dgm:spPr/>
    </dgm:pt>
    <dgm:pt modelId="{F4387A0B-814D-4B2D-93AB-062E39B18969}" type="pres">
      <dgm:prSet presAssocID="{73B4CED0-FFBD-4D85-BF9E-2370458CC760}" presName="hierChild3" presStyleCnt="0"/>
      <dgm:spPr/>
    </dgm:pt>
  </dgm:ptLst>
  <dgm:cxnLst>
    <dgm:cxn modelId="{62EB920A-CD4A-4CE1-9ACC-A6F0555C027C}" type="presOf" srcId="{41E9687D-09E3-4EBA-9E96-45F28968EBFF}" destId="{138C54DF-6CF0-45AC-8F04-0C27A74FAC9C}" srcOrd="0" destOrd="0" presId="urn:microsoft.com/office/officeart/2009/3/layout/HorizontalOrganizationChart"/>
    <dgm:cxn modelId="{2A195C15-9348-4739-BE5C-7D38D222F692}" srcId="{73B4CED0-FFBD-4D85-BF9E-2370458CC760}" destId="{4E91C9B2-A674-49BB-BD97-60FFBEC6C959}" srcOrd="1" destOrd="0" parTransId="{5DCC166D-D627-4944-8254-399A361A24A3}" sibTransId="{F5333265-D461-4060-AE55-49AAE658EB0E}"/>
    <dgm:cxn modelId="{B9A97A16-DE5C-49F7-979C-26F52BE5ACF6}" type="presOf" srcId="{73B4CED0-FFBD-4D85-BF9E-2370458CC760}" destId="{0C8A307C-9060-4A7F-B84C-39E8F527EFEB}" srcOrd="1" destOrd="0" presId="urn:microsoft.com/office/officeart/2009/3/layout/HorizontalOrganizationChart"/>
    <dgm:cxn modelId="{87967F22-A5D5-48EE-930C-941DF9C992D8}" type="presOf" srcId="{E598B18B-C134-4FEA-ADDA-14BCE156152E}" destId="{1AED5CB6-477D-467E-B0E6-206FCBF64361}" srcOrd="0" destOrd="0" presId="urn:microsoft.com/office/officeart/2009/3/layout/HorizontalOrganizationChart"/>
    <dgm:cxn modelId="{23FB0225-CCAE-44DE-8498-F7CE30B894B3}" type="presOf" srcId="{73B4CED0-FFBD-4D85-BF9E-2370458CC760}" destId="{804229EB-8A41-41B3-AD43-B3ADF75D87B3}" srcOrd="0" destOrd="0" presId="urn:microsoft.com/office/officeart/2009/3/layout/HorizontalOrganizationChart"/>
    <dgm:cxn modelId="{5D4F662E-019D-4A5C-B2E0-07111FAECE78}" type="presOf" srcId="{5475D233-2536-4D16-9FB6-1BFD9A6B153F}" destId="{92481191-1664-430E-BC59-04A6A86AE4D2}" srcOrd="0" destOrd="0" presId="urn:microsoft.com/office/officeart/2009/3/layout/HorizontalOrganizationChart"/>
    <dgm:cxn modelId="{502A0467-2468-4869-AA23-5BF2198531F8}" srcId="{41E9687D-09E3-4EBA-9E96-45F28968EBFF}" destId="{CB7FFB9A-A3B1-447F-B780-530D07CEDF61}" srcOrd="0" destOrd="0" parTransId="{F328FF71-C36C-4C57-BC99-2984A1A678CD}" sibTransId="{F14D464B-8951-41E8-8331-3D1D243E16AC}"/>
    <dgm:cxn modelId="{36463F6A-1CC6-4EF8-BD3E-3F87A2061550}" type="presOf" srcId="{BF5231F8-E627-420D-A1CF-4D2E2ED02CDC}" destId="{095C929A-540D-45C1-8206-5CE84876957B}" srcOrd="0" destOrd="0" presId="urn:microsoft.com/office/officeart/2009/3/layout/HorizontalOrganizationChart"/>
    <dgm:cxn modelId="{33C4CB4C-CD19-4C79-A8CA-E5A2EED90E06}" type="presOf" srcId="{4E91C9B2-A674-49BB-BD97-60FFBEC6C959}" destId="{B7FF1452-BCFF-4049-A468-2F970423196E}" srcOrd="0" destOrd="0" presId="urn:microsoft.com/office/officeart/2009/3/layout/HorizontalOrganizationChart"/>
    <dgm:cxn modelId="{985CF498-46CD-4F4F-A036-CD77A5C2DB3F}" type="presOf" srcId="{F328FF71-C36C-4C57-BC99-2984A1A678CD}" destId="{4EF49E5C-8696-4C75-A6A7-49992A5F8673}" srcOrd="0" destOrd="0" presId="urn:microsoft.com/office/officeart/2009/3/layout/HorizontalOrganizationChart"/>
    <dgm:cxn modelId="{59980F9A-E063-4B03-8671-91EC12D04696}" type="presOf" srcId="{4E91C9B2-A674-49BB-BD97-60FFBEC6C959}" destId="{0EC64847-8181-4273-80F8-BF83F12FC3D0}" srcOrd="1" destOrd="0" presId="urn:microsoft.com/office/officeart/2009/3/layout/HorizontalOrganizationChart"/>
    <dgm:cxn modelId="{89A81F9A-6DFC-4053-B804-E5D410A62821}" type="presOf" srcId="{CB7FFB9A-A3B1-447F-B780-530D07CEDF61}" destId="{BA9BB7B9-5BDC-4B75-93B7-D79B5EF203DA}" srcOrd="1" destOrd="0" presId="urn:microsoft.com/office/officeart/2009/3/layout/HorizontalOrganizationChart"/>
    <dgm:cxn modelId="{C3CE599D-9179-4449-881E-C1B7D2FEC0DD}" srcId="{4E91C9B2-A674-49BB-BD97-60FFBEC6C959}" destId="{A8156C32-DCD7-4375-93D6-FD4E4A22F6FF}" srcOrd="0" destOrd="0" parTransId="{BF5231F8-E627-420D-A1CF-4D2E2ED02CDC}" sibTransId="{8CAE9D2F-7127-42B6-ADF9-6B1CAEFE4B8A}"/>
    <dgm:cxn modelId="{219786A5-3DE0-44DC-AF6A-3B04D860C50C}" srcId="{73B4CED0-FFBD-4D85-BF9E-2370458CC760}" destId="{41E9687D-09E3-4EBA-9E96-45F28968EBFF}" srcOrd="0" destOrd="0" parTransId="{E598B18B-C134-4FEA-ADDA-14BCE156152E}" sibTransId="{4510D46B-DDD7-47D3-91F2-D25DAE266EED}"/>
    <dgm:cxn modelId="{9C491BCA-73AA-47D3-808E-DC96E675FA76}" type="presOf" srcId="{A8156C32-DCD7-4375-93D6-FD4E4A22F6FF}" destId="{94ECF3AB-34D1-46E8-A2C3-F95196860D32}" srcOrd="0" destOrd="0" presId="urn:microsoft.com/office/officeart/2009/3/layout/HorizontalOrganizationChart"/>
    <dgm:cxn modelId="{F372C3CA-2020-4611-92FF-A9C4F1B0497D}" type="presOf" srcId="{A8156C32-DCD7-4375-93D6-FD4E4A22F6FF}" destId="{FE73CFD4-A9FB-4EEA-9D56-85618727A986}" srcOrd="1" destOrd="0" presId="urn:microsoft.com/office/officeart/2009/3/layout/HorizontalOrganizationChart"/>
    <dgm:cxn modelId="{2FEF03D7-FB83-4ED0-A7E0-54F8AFD4A138}" type="presOf" srcId="{5DCC166D-D627-4944-8254-399A361A24A3}" destId="{9EAFA85A-DAD2-457D-872C-AC262B3D4E1B}" srcOrd="0" destOrd="0" presId="urn:microsoft.com/office/officeart/2009/3/layout/HorizontalOrganizationChart"/>
    <dgm:cxn modelId="{306C31E4-E58E-4755-8DDA-DCA5D36BB789}" type="presOf" srcId="{CB7FFB9A-A3B1-447F-B780-530D07CEDF61}" destId="{EBAF5DC7-E2D0-4C64-9028-BF37EC8FFBD8}" srcOrd="0" destOrd="0" presId="urn:microsoft.com/office/officeart/2009/3/layout/HorizontalOrganizationChart"/>
    <dgm:cxn modelId="{C8E9B5F2-8C37-4C7C-A41A-BD4456D3BE45}" type="presOf" srcId="{41E9687D-09E3-4EBA-9E96-45F28968EBFF}" destId="{A13AE6B5-6C28-423C-8800-1977A036DAA7}" srcOrd="1" destOrd="0" presId="urn:microsoft.com/office/officeart/2009/3/layout/HorizontalOrganizationChart"/>
    <dgm:cxn modelId="{CED718F8-E250-47BE-BA47-8B99886DC3CF}" srcId="{5475D233-2536-4D16-9FB6-1BFD9A6B153F}" destId="{73B4CED0-FFBD-4D85-BF9E-2370458CC760}" srcOrd="0" destOrd="0" parTransId="{C4919A31-E44C-47DB-8B86-E8B6ED7A08D8}" sibTransId="{E674F95F-9C7A-45F9-80D0-686C8E8E6C05}"/>
    <dgm:cxn modelId="{B8DA8650-2B82-48B3-89D5-57CC3E0B44A7}" type="presParOf" srcId="{92481191-1664-430E-BC59-04A6A86AE4D2}" destId="{C31F9EC7-C92E-467F-A83C-69D9308F413B}" srcOrd="0" destOrd="0" presId="urn:microsoft.com/office/officeart/2009/3/layout/HorizontalOrganizationChart"/>
    <dgm:cxn modelId="{331966D8-F421-453C-8205-75DF6BC0A7FC}" type="presParOf" srcId="{C31F9EC7-C92E-467F-A83C-69D9308F413B}" destId="{ED7ABB08-02F0-4741-8B2B-99EF3AB13A0E}" srcOrd="0" destOrd="0" presId="urn:microsoft.com/office/officeart/2009/3/layout/HorizontalOrganizationChart"/>
    <dgm:cxn modelId="{0531A979-BDBC-4133-B431-0D6017C384F6}" type="presParOf" srcId="{ED7ABB08-02F0-4741-8B2B-99EF3AB13A0E}" destId="{804229EB-8A41-41B3-AD43-B3ADF75D87B3}" srcOrd="0" destOrd="0" presId="urn:microsoft.com/office/officeart/2009/3/layout/HorizontalOrganizationChart"/>
    <dgm:cxn modelId="{E67D067B-62D4-4E15-929C-247E69BC14CC}" type="presParOf" srcId="{ED7ABB08-02F0-4741-8B2B-99EF3AB13A0E}" destId="{0C8A307C-9060-4A7F-B84C-39E8F527EFEB}" srcOrd="1" destOrd="0" presId="urn:microsoft.com/office/officeart/2009/3/layout/HorizontalOrganizationChart"/>
    <dgm:cxn modelId="{39C646EE-1311-41FE-831E-2C4E339CCCD1}" type="presParOf" srcId="{C31F9EC7-C92E-467F-A83C-69D9308F413B}" destId="{6CE9957F-BC45-4E98-B23C-A079A2F85605}" srcOrd="1" destOrd="0" presId="urn:microsoft.com/office/officeart/2009/3/layout/HorizontalOrganizationChart"/>
    <dgm:cxn modelId="{ACDB648B-5F5F-4133-AF47-32CD9FFA29B4}" type="presParOf" srcId="{6CE9957F-BC45-4E98-B23C-A079A2F85605}" destId="{1AED5CB6-477D-467E-B0E6-206FCBF64361}" srcOrd="0" destOrd="0" presId="urn:microsoft.com/office/officeart/2009/3/layout/HorizontalOrganizationChart"/>
    <dgm:cxn modelId="{6D1DA90A-DAA3-4543-9EB5-30CD575F78E3}" type="presParOf" srcId="{6CE9957F-BC45-4E98-B23C-A079A2F85605}" destId="{72E7C433-AB63-462C-A8DA-CE02828D0875}" srcOrd="1" destOrd="0" presId="urn:microsoft.com/office/officeart/2009/3/layout/HorizontalOrganizationChart"/>
    <dgm:cxn modelId="{ECC658B9-082C-4506-918E-50D488E17E7C}" type="presParOf" srcId="{72E7C433-AB63-462C-A8DA-CE02828D0875}" destId="{D67B49E1-E1DF-49AA-A254-5495424ACCF5}" srcOrd="0" destOrd="0" presId="urn:microsoft.com/office/officeart/2009/3/layout/HorizontalOrganizationChart"/>
    <dgm:cxn modelId="{17C785F2-BBA1-4B5C-BA3C-94B4F3F35172}" type="presParOf" srcId="{D67B49E1-E1DF-49AA-A254-5495424ACCF5}" destId="{138C54DF-6CF0-45AC-8F04-0C27A74FAC9C}" srcOrd="0" destOrd="0" presId="urn:microsoft.com/office/officeart/2009/3/layout/HorizontalOrganizationChart"/>
    <dgm:cxn modelId="{9B5F1966-3859-447C-A3BF-0734CFF4EE8B}" type="presParOf" srcId="{D67B49E1-E1DF-49AA-A254-5495424ACCF5}" destId="{A13AE6B5-6C28-423C-8800-1977A036DAA7}" srcOrd="1" destOrd="0" presId="urn:microsoft.com/office/officeart/2009/3/layout/HorizontalOrganizationChart"/>
    <dgm:cxn modelId="{CF3C4EE0-A941-4556-B42B-12C80F4463ED}" type="presParOf" srcId="{72E7C433-AB63-462C-A8DA-CE02828D0875}" destId="{A7FD3BF4-D97B-4D79-9EA4-97EA291CD5DA}" srcOrd="1" destOrd="0" presId="urn:microsoft.com/office/officeart/2009/3/layout/HorizontalOrganizationChart"/>
    <dgm:cxn modelId="{1B15DFB4-5AA4-472E-85CE-D79BC0283AB5}" type="presParOf" srcId="{A7FD3BF4-D97B-4D79-9EA4-97EA291CD5DA}" destId="{4EF49E5C-8696-4C75-A6A7-49992A5F8673}" srcOrd="0" destOrd="0" presId="urn:microsoft.com/office/officeart/2009/3/layout/HorizontalOrganizationChart"/>
    <dgm:cxn modelId="{01F1B348-414A-424F-B154-76FA7463DB11}" type="presParOf" srcId="{A7FD3BF4-D97B-4D79-9EA4-97EA291CD5DA}" destId="{8A22503E-D487-470A-8EB4-EE3DDCEDFB63}" srcOrd="1" destOrd="0" presId="urn:microsoft.com/office/officeart/2009/3/layout/HorizontalOrganizationChart"/>
    <dgm:cxn modelId="{ED4FFF3A-1A9D-4064-853C-76C3C7F0E152}" type="presParOf" srcId="{8A22503E-D487-470A-8EB4-EE3DDCEDFB63}" destId="{813F91D6-7468-4585-893E-13AFEF3547B7}" srcOrd="0" destOrd="0" presId="urn:microsoft.com/office/officeart/2009/3/layout/HorizontalOrganizationChart"/>
    <dgm:cxn modelId="{55C21504-9C17-4B15-B45A-65E928E507BA}" type="presParOf" srcId="{813F91D6-7468-4585-893E-13AFEF3547B7}" destId="{EBAF5DC7-E2D0-4C64-9028-BF37EC8FFBD8}" srcOrd="0" destOrd="0" presId="urn:microsoft.com/office/officeart/2009/3/layout/HorizontalOrganizationChart"/>
    <dgm:cxn modelId="{7EFE2131-57D0-4324-BABF-AEF5F339A90C}" type="presParOf" srcId="{813F91D6-7468-4585-893E-13AFEF3547B7}" destId="{BA9BB7B9-5BDC-4B75-93B7-D79B5EF203DA}" srcOrd="1" destOrd="0" presId="urn:microsoft.com/office/officeart/2009/3/layout/HorizontalOrganizationChart"/>
    <dgm:cxn modelId="{EFAB6399-AF4D-47AD-87D1-CD6DEB431663}" type="presParOf" srcId="{8A22503E-D487-470A-8EB4-EE3DDCEDFB63}" destId="{302DABF7-A4EC-4245-AB92-651591131A81}" srcOrd="1" destOrd="0" presId="urn:microsoft.com/office/officeart/2009/3/layout/HorizontalOrganizationChart"/>
    <dgm:cxn modelId="{954DBCC8-60D2-4567-9B25-71E56F94D8F6}" type="presParOf" srcId="{8A22503E-D487-470A-8EB4-EE3DDCEDFB63}" destId="{76A1B0A2-DBFF-460E-AB7C-4D08BBA05DB0}" srcOrd="2" destOrd="0" presId="urn:microsoft.com/office/officeart/2009/3/layout/HorizontalOrganizationChart"/>
    <dgm:cxn modelId="{B0D21AD4-9B1C-4876-90DA-9A824F323A2C}" type="presParOf" srcId="{72E7C433-AB63-462C-A8DA-CE02828D0875}" destId="{914ED4F6-9B1A-4F21-B466-941DAB86C809}" srcOrd="2" destOrd="0" presId="urn:microsoft.com/office/officeart/2009/3/layout/HorizontalOrganizationChart"/>
    <dgm:cxn modelId="{2314766E-670F-4321-B7BB-83332807E8F4}" type="presParOf" srcId="{6CE9957F-BC45-4E98-B23C-A079A2F85605}" destId="{9EAFA85A-DAD2-457D-872C-AC262B3D4E1B}" srcOrd="2" destOrd="0" presId="urn:microsoft.com/office/officeart/2009/3/layout/HorizontalOrganizationChart"/>
    <dgm:cxn modelId="{18EB9B41-D852-4B39-B5BD-3EE792F05B5B}" type="presParOf" srcId="{6CE9957F-BC45-4E98-B23C-A079A2F85605}" destId="{E11D22F5-31C6-4690-B37E-EB91F681D783}" srcOrd="3" destOrd="0" presId="urn:microsoft.com/office/officeart/2009/3/layout/HorizontalOrganizationChart"/>
    <dgm:cxn modelId="{1DD9E5CA-9F83-44CF-94CE-1AE3050837A5}" type="presParOf" srcId="{E11D22F5-31C6-4690-B37E-EB91F681D783}" destId="{17D27114-5ED7-4D68-9B0F-978A3F69320F}" srcOrd="0" destOrd="0" presId="urn:microsoft.com/office/officeart/2009/3/layout/HorizontalOrganizationChart"/>
    <dgm:cxn modelId="{DB890559-B477-4981-A4E8-D3D7DCF58DCD}" type="presParOf" srcId="{17D27114-5ED7-4D68-9B0F-978A3F69320F}" destId="{B7FF1452-BCFF-4049-A468-2F970423196E}" srcOrd="0" destOrd="0" presId="urn:microsoft.com/office/officeart/2009/3/layout/HorizontalOrganizationChart"/>
    <dgm:cxn modelId="{F7147AEB-15E1-43AE-B831-9405FBDAD3C1}" type="presParOf" srcId="{17D27114-5ED7-4D68-9B0F-978A3F69320F}" destId="{0EC64847-8181-4273-80F8-BF83F12FC3D0}" srcOrd="1" destOrd="0" presId="urn:microsoft.com/office/officeart/2009/3/layout/HorizontalOrganizationChart"/>
    <dgm:cxn modelId="{AC396CE0-3437-4B3B-B4E9-591F409CC99A}" type="presParOf" srcId="{E11D22F5-31C6-4690-B37E-EB91F681D783}" destId="{A6FFCC3E-007E-4991-965C-BED5D495030C}" srcOrd="1" destOrd="0" presId="urn:microsoft.com/office/officeart/2009/3/layout/HorizontalOrganizationChart"/>
    <dgm:cxn modelId="{D345A0E9-D888-4DBE-8A6E-B944D3D35D95}" type="presParOf" srcId="{A6FFCC3E-007E-4991-965C-BED5D495030C}" destId="{095C929A-540D-45C1-8206-5CE84876957B}" srcOrd="0" destOrd="0" presId="urn:microsoft.com/office/officeart/2009/3/layout/HorizontalOrganizationChart"/>
    <dgm:cxn modelId="{28F98367-C2E4-48D5-9A3E-8EB38DDD17B2}" type="presParOf" srcId="{A6FFCC3E-007E-4991-965C-BED5D495030C}" destId="{ED470E06-29BC-41E9-B702-7825C6041F19}" srcOrd="1" destOrd="0" presId="urn:microsoft.com/office/officeart/2009/3/layout/HorizontalOrganizationChart"/>
    <dgm:cxn modelId="{AD50D79C-4284-408C-B679-390A34CC1224}" type="presParOf" srcId="{ED470E06-29BC-41E9-B702-7825C6041F19}" destId="{CB1EDC82-E6FA-4959-8AEC-2AB57C92FB15}" srcOrd="0" destOrd="0" presId="urn:microsoft.com/office/officeart/2009/3/layout/HorizontalOrganizationChart"/>
    <dgm:cxn modelId="{D33333E3-F161-4509-AA03-D7B4974D29EA}" type="presParOf" srcId="{CB1EDC82-E6FA-4959-8AEC-2AB57C92FB15}" destId="{94ECF3AB-34D1-46E8-A2C3-F95196860D32}" srcOrd="0" destOrd="0" presId="urn:microsoft.com/office/officeart/2009/3/layout/HorizontalOrganizationChart"/>
    <dgm:cxn modelId="{076525FF-D5C9-409C-9D59-8E01F9F6EAC5}" type="presParOf" srcId="{CB1EDC82-E6FA-4959-8AEC-2AB57C92FB15}" destId="{FE73CFD4-A9FB-4EEA-9D56-85618727A986}" srcOrd="1" destOrd="0" presId="urn:microsoft.com/office/officeart/2009/3/layout/HorizontalOrganizationChart"/>
    <dgm:cxn modelId="{0319AB99-4FE8-4D64-8ED3-5204AE144E03}" type="presParOf" srcId="{ED470E06-29BC-41E9-B702-7825C6041F19}" destId="{5C87B481-4C09-4741-B422-D52B5495ADE8}" srcOrd="1" destOrd="0" presId="urn:microsoft.com/office/officeart/2009/3/layout/HorizontalOrganizationChart"/>
    <dgm:cxn modelId="{38A09F8D-4D10-4518-967E-70EACA641B34}" type="presParOf" srcId="{ED470E06-29BC-41E9-B702-7825C6041F19}" destId="{4DD7FF5C-79C3-4832-AFFD-144229764721}" srcOrd="2" destOrd="0" presId="urn:microsoft.com/office/officeart/2009/3/layout/HorizontalOrganizationChart"/>
    <dgm:cxn modelId="{DA370C11-2B29-4626-AC64-8664562F9725}" type="presParOf" srcId="{E11D22F5-31C6-4690-B37E-EB91F681D783}" destId="{4253CDF3-F0A0-457C-8004-EED6EFCEBE09}" srcOrd="2" destOrd="0" presId="urn:microsoft.com/office/officeart/2009/3/layout/HorizontalOrganizationChart"/>
    <dgm:cxn modelId="{BFF65155-1A7D-4BF2-A724-7C7FF9614A75}" type="presParOf" srcId="{C31F9EC7-C92E-467F-A83C-69D9308F413B}" destId="{F4387A0B-814D-4B2D-93AB-062E39B1896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9D039-0D3E-4EBE-A03B-1C7D53EA503A}">
      <dsp:nvSpPr>
        <dsp:cNvPr id="0" name=""/>
        <dsp:cNvSpPr/>
      </dsp:nvSpPr>
      <dsp:spPr>
        <a:xfrm>
          <a:off x="0" y="1074882"/>
          <a:ext cx="2810163" cy="2810163"/>
        </a:xfrm>
        <a:prstGeom prst="ellipse">
          <a:avLst/>
        </a:prstGeom>
        <a:solidFill>
          <a:srgbClr val="ED7B13"/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bg1"/>
              </a:solidFill>
            </a:rPr>
            <a:t>Condizioni d’accesso rivista elettronica in abbonamento ACNP</a:t>
          </a:r>
          <a:endParaRPr lang="it-IT" sz="2400" kern="1200" dirty="0">
            <a:solidFill>
              <a:schemeClr val="bg1"/>
            </a:solidFill>
            <a:latin typeface="+mj-lt"/>
          </a:endParaRPr>
        </a:p>
      </dsp:txBody>
      <dsp:txXfrm>
        <a:off x="411539" y="1486421"/>
        <a:ext cx="1987085" cy="1987085"/>
      </dsp:txXfrm>
    </dsp:sp>
    <dsp:sp modelId="{706CD58C-0054-4E22-AE96-B5BB8554B933}">
      <dsp:nvSpPr>
        <dsp:cNvPr id="0" name=""/>
        <dsp:cNvSpPr/>
      </dsp:nvSpPr>
      <dsp:spPr>
        <a:xfrm>
          <a:off x="3052581" y="2102173"/>
          <a:ext cx="983557" cy="755581"/>
        </a:xfrm>
        <a:prstGeom prst="mathEqual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A7941A-678F-4E2C-AF2D-AE861F016E8F}">
      <dsp:nvSpPr>
        <dsp:cNvPr id="0" name=""/>
        <dsp:cNvSpPr/>
      </dsp:nvSpPr>
      <dsp:spPr>
        <a:xfrm>
          <a:off x="4235788" y="1101461"/>
          <a:ext cx="2769076" cy="2757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+mj-lt"/>
            </a:rPr>
            <a:t>Condizioni dell’ abbonamento o del contratto sottoscritto  con l’editore o il distributore di contenuti tramite «piattaforma»</a:t>
          </a:r>
        </a:p>
      </dsp:txBody>
      <dsp:txXfrm>
        <a:off x="4641310" y="1505215"/>
        <a:ext cx="1958032" cy="1949497"/>
      </dsp:txXfrm>
    </dsp:sp>
    <dsp:sp modelId="{1B055EC1-8499-4521-9C7C-65084E0D500F}">
      <dsp:nvSpPr>
        <dsp:cNvPr id="0" name=""/>
        <dsp:cNvSpPr/>
      </dsp:nvSpPr>
      <dsp:spPr>
        <a:xfrm rot="5400000">
          <a:off x="7247283" y="2102173"/>
          <a:ext cx="983557" cy="755581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9C83C6-1090-40CB-846E-7C0A1B1E05BC}">
      <dsp:nvSpPr>
        <dsp:cNvPr id="0" name=""/>
        <dsp:cNvSpPr/>
      </dsp:nvSpPr>
      <dsp:spPr>
        <a:xfrm>
          <a:off x="8430490" y="1074882"/>
          <a:ext cx="2810163" cy="28101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dirty="0">
              <a:latin typeface="+mj-lt"/>
            </a:rPr>
            <a:t>Condizioni d’accesso derivanti da infrastruttura abbonato (es. proxy, login istituzionali..)</a:t>
          </a:r>
        </a:p>
      </dsp:txBody>
      <dsp:txXfrm>
        <a:off x="8842029" y="1486421"/>
        <a:ext cx="1987085" cy="1987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CB0D5-9331-4DD1-8D36-FC3D5463F6AA}">
      <dsp:nvSpPr>
        <dsp:cNvPr id="0" name=""/>
        <dsp:cNvSpPr/>
      </dsp:nvSpPr>
      <dsp:spPr>
        <a:xfrm>
          <a:off x="8042093" y="1058773"/>
          <a:ext cx="2356767" cy="2478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+mj-lt"/>
            </a:rPr>
            <a:t>APA - American Psychological Association</a:t>
          </a:r>
        </a:p>
      </dsp:txBody>
      <dsp:txXfrm>
        <a:off x="8387234" y="1421785"/>
        <a:ext cx="1666485" cy="1752777"/>
      </dsp:txXfrm>
    </dsp:sp>
    <dsp:sp modelId="{A1963ED7-7C8D-4B4A-BE4C-5312BD871CD4}">
      <dsp:nvSpPr>
        <dsp:cNvPr id="0" name=""/>
        <dsp:cNvSpPr/>
      </dsp:nvSpPr>
      <dsp:spPr>
        <a:xfrm>
          <a:off x="6598792" y="1813447"/>
          <a:ext cx="1366925" cy="1366925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>
            <a:latin typeface="+mj-lt"/>
          </a:endParaRPr>
        </a:p>
      </dsp:txBody>
      <dsp:txXfrm>
        <a:off x="6779978" y="2336159"/>
        <a:ext cx="1004553" cy="321501"/>
      </dsp:txXfrm>
    </dsp:sp>
    <dsp:sp modelId="{4D7D571F-7892-4745-88CB-B33F7E04200D}">
      <dsp:nvSpPr>
        <dsp:cNvPr id="0" name=""/>
        <dsp:cNvSpPr/>
      </dsp:nvSpPr>
      <dsp:spPr>
        <a:xfrm>
          <a:off x="4161894" y="1172699"/>
          <a:ext cx="2356767" cy="23567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err="1">
              <a:latin typeface="+mj-lt"/>
            </a:rPr>
            <a:t>Psycnet</a:t>
          </a:r>
          <a:endParaRPr lang="it-IT" sz="2400" kern="1200" dirty="0">
            <a:latin typeface="+mj-lt"/>
          </a:endParaRPr>
        </a:p>
      </dsp:txBody>
      <dsp:txXfrm>
        <a:off x="4507035" y="1517840"/>
        <a:ext cx="1666485" cy="1666485"/>
      </dsp:txXfrm>
    </dsp:sp>
    <dsp:sp modelId="{A45506E6-A876-415E-849B-0BD9D41BE7BB}">
      <dsp:nvSpPr>
        <dsp:cNvPr id="0" name=""/>
        <dsp:cNvSpPr/>
      </dsp:nvSpPr>
      <dsp:spPr>
        <a:xfrm>
          <a:off x="3108003" y="1861125"/>
          <a:ext cx="935291" cy="1083643"/>
        </a:xfrm>
        <a:prstGeom prst="mathEqual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>
            <a:latin typeface="+mj-lt"/>
          </a:endParaRPr>
        </a:p>
      </dsp:txBody>
      <dsp:txXfrm>
        <a:off x="3231976" y="2084355"/>
        <a:ext cx="687345" cy="637183"/>
      </dsp:txXfrm>
    </dsp:sp>
    <dsp:sp modelId="{8E999EBA-9C2C-4181-ADF1-923FBD087785}">
      <dsp:nvSpPr>
        <dsp:cNvPr id="0" name=""/>
        <dsp:cNvSpPr/>
      </dsp:nvSpPr>
      <dsp:spPr>
        <a:xfrm>
          <a:off x="0" y="949360"/>
          <a:ext cx="2727581" cy="2819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/>
            <a:t>European</a:t>
          </a:r>
          <a:r>
            <a:rPr lang="it-IT" sz="2000" kern="1200" dirty="0"/>
            <a:t> </a:t>
          </a:r>
          <a:r>
            <a:rPr lang="it-IT" sz="2000" kern="1200" dirty="0" err="1"/>
            <a:t>Psychologist</a:t>
          </a:r>
          <a:endParaRPr lang="it-IT" sz="2000" b="0" i="1" kern="1200" dirty="0">
            <a:latin typeface="+mj-lt"/>
          </a:endParaRPr>
        </a:p>
      </dsp:txBody>
      <dsp:txXfrm>
        <a:off x="399445" y="1362290"/>
        <a:ext cx="1928691" cy="1993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23DA5-1199-4489-9592-4D9CA03ED4A5}">
      <dsp:nvSpPr>
        <dsp:cNvPr id="0" name=""/>
        <dsp:cNvSpPr/>
      </dsp:nvSpPr>
      <dsp:spPr>
        <a:xfrm>
          <a:off x="1440" y="1285879"/>
          <a:ext cx="1910022" cy="1910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+mj-lt"/>
            </a:rPr>
            <a:t>APA - American Psychological Association</a:t>
          </a:r>
        </a:p>
      </dsp:txBody>
      <dsp:txXfrm>
        <a:off x="281156" y="1565595"/>
        <a:ext cx="1350590" cy="1350590"/>
      </dsp:txXfrm>
    </dsp:sp>
    <dsp:sp modelId="{D81A423B-442B-4DA8-AA0D-44EB4EF0523F}">
      <dsp:nvSpPr>
        <dsp:cNvPr id="0" name=""/>
        <dsp:cNvSpPr/>
      </dsp:nvSpPr>
      <dsp:spPr>
        <a:xfrm>
          <a:off x="2066557" y="1686984"/>
          <a:ext cx="1107813" cy="1107813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>
            <a:latin typeface="+mj-lt"/>
          </a:endParaRPr>
        </a:p>
      </dsp:txBody>
      <dsp:txXfrm>
        <a:off x="2213398" y="2110612"/>
        <a:ext cx="814131" cy="260557"/>
      </dsp:txXfrm>
    </dsp:sp>
    <dsp:sp modelId="{AF2F6947-5AB7-49E6-95C8-3BF069D2B5C4}">
      <dsp:nvSpPr>
        <dsp:cNvPr id="0" name=""/>
        <dsp:cNvSpPr/>
      </dsp:nvSpPr>
      <dsp:spPr>
        <a:xfrm>
          <a:off x="3329464" y="1285879"/>
          <a:ext cx="1910022" cy="1910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err="1">
              <a:latin typeface="+mj-lt"/>
            </a:rPr>
            <a:t>Psycnet</a:t>
          </a:r>
          <a:endParaRPr lang="it-IT" sz="2400" kern="1200" dirty="0">
            <a:latin typeface="+mj-lt"/>
          </a:endParaRPr>
        </a:p>
      </dsp:txBody>
      <dsp:txXfrm>
        <a:off x="3609180" y="1565595"/>
        <a:ext cx="1350590" cy="1350590"/>
      </dsp:txXfrm>
    </dsp:sp>
    <dsp:sp modelId="{6AD2E101-455D-4FC7-9EDC-9E6AAC9FD04A}">
      <dsp:nvSpPr>
        <dsp:cNvPr id="0" name=""/>
        <dsp:cNvSpPr/>
      </dsp:nvSpPr>
      <dsp:spPr>
        <a:xfrm>
          <a:off x="5394580" y="1686984"/>
          <a:ext cx="1107813" cy="1107813"/>
        </a:xfrm>
        <a:prstGeom prst="mathEqual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>
            <a:latin typeface="+mj-lt"/>
          </a:endParaRPr>
        </a:p>
      </dsp:txBody>
      <dsp:txXfrm>
        <a:off x="5541421" y="1915193"/>
        <a:ext cx="814131" cy="651395"/>
      </dsp:txXfrm>
    </dsp:sp>
    <dsp:sp modelId="{F70A21FF-005A-40CB-BF65-9CCE3005395F}">
      <dsp:nvSpPr>
        <dsp:cNvPr id="0" name=""/>
        <dsp:cNvSpPr/>
      </dsp:nvSpPr>
      <dsp:spPr>
        <a:xfrm>
          <a:off x="6657487" y="1285879"/>
          <a:ext cx="1910022" cy="1910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/>
            <a:t>European</a:t>
          </a:r>
          <a:r>
            <a:rPr lang="it-IT" sz="2000" kern="1200" dirty="0"/>
            <a:t> </a:t>
          </a:r>
          <a:r>
            <a:rPr lang="it-IT" sz="2000" kern="1200" dirty="0" err="1"/>
            <a:t>Psychologist</a:t>
          </a:r>
          <a:endParaRPr lang="it-IT" sz="2000" b="0" i="1" kern="1200" dirty="0">
            <a:latin typeface="+mj-lt"/>
          </a:endParaRPr>
        </a:p>
      </dsp:txBody>
      <dsp:txXfrm>
        <a:off x="6937203" y="1565595"/>
        <a:ext cx="1350590" cy="1350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CB0D5-9331-4DD1-8D36-FC3D5463F6AA}">
      <dsp:nvSpPr>
        <dsp:cNvPr id="0" name=""/>
        <dsp:cNvSpPr/>
      </dsp:nvSpPr>
      <dsp:spPr>
        <a:xfrm>
          <a:off x="8042093" y="1058773"/>
          <a:ext cx="2356767" cy="2478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Massachusetts </a:t>
          </a:r>
          <a:r>
            <a:rPr lang="it-IT" sz="2000" kern="1200" dirty="0" err="1"/>
            <a:t>Medical</a:t>
          </a:r>
          <a:r>
            <a:rPr lang="it-IT" sz="2000" kern="1200" dirty="0"/>
            <a:t> Society</a:t>
          </a:r>
          <a:endParaRPr lang="it-IT" sz="2000" kern="1200" dirty="0">
            <a:latin typeface="+mj-lt"/>
          </a:endParaRPr>
        </a:p>
      </dsp:txBody>
      <dsp:txXfrm>
        <a:off x="8387234" y="1421785"/>
        <a:ext cx="1666485" cy="1752777"/>
      </dsp:txXfrm>
    </dsp:sp>
    <dsp:sp modelId="{A1963ED7-7C8D-4B4A-BE4C-5312BD871CD4}">
      <dsp:nvSpPr>
        <dsp:cNvPr id="0" name=""/>
        <dsp:cNvSpPr/>
      </dsp:nvSpPr>
      <dsp:spPr>
        <a:xfrm>
          <a:off x="6598792" y="1813447"/>
          <a:ext cx="1366925" cy="1366925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>
            <a:latin typeface="+mj-lt"/>
          </a:endParaRPr>
        </a:p>
      </dsp:txBody>
      <dsp:txXfrm>
        <a:off x="6779978" y="2336159"/>
        <a:ext cx="1004553" cy="321501"/>
      </dsp:txXfrm>
    </dsp:sp>
    <dsp:sp modelId="{4D7D571F-7892-4745-88CB-B33F7E04200D}">
      <dsp:nvSpPr>
        <dsp:cNvPr id="0" name=""/>
        <dsp:cNvSpPr/>
      </dsp:nvSpPr>
      <dsp:spPr>
        <a:xfrm>
          <a:off x="4161894" y="1172699"/>
          <a:ext cx="2356767" cy="23567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i="0" kern="1200" dirty="0"/>
            <a:t>www.nejm.org</a:t>
          </a:r>
          <a:endParaRPr lang="it-IT" sz="2000" i="0" kern="1200" dirty="0">
            <a:latin typeface="+mj-lt"/>
          </a:endParaRPr>
        </a:p>
      </dsp:txBody>
      <dsp:txXfrm>
        <a:off x="4507035" y="1517840"/>
        <a:ext cx="1666485" cy="1666485"/>
      </dsp:txXfrm>
    </dsp:sp>
    <dsp:sp modelId="{A45506E6-A876-415E-849B-0BD9D41BE7BB}">
      <dsp:nvSpPr>
        <dsp:cNvPr id="0" name=""/>
        <dsp:cNvSpPr/>
      </dsp:nvSpPr>
      <dsp:spPr>
        <a:xfrm>
          <a:off x="3108003" y="1861125"/>
          <a:ext cx="935291" cy="1083643"/>
        </a:xfrm>
        <a:prstGeom prst="mathEqual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>
            <a:latin typeface="+mj-lt"/>
          </a:endParaRPr>
        </a:p>
      </dsp:txBody>
      <dsp:txXfrm>
        <a:off x="3231976" y="2084355"/>
        <a:ext cx="687345" cy="637183"/>
      </dsp:txXfrm>
    </dsp:sp>
    <dsp:sp modelId="{8E999EBA-9C2C-4181-ADF1-923FBD087785}">
      <dsp:nvSpPr>
        <dsp:cNvPr id="0" name=""/>
        <dsp:cNvSpPr/>
      </dsp:nvSpPr>
      <dsp:spPr>
        <a:xfrm>
          <a:off x="0" y="949360"/>
          <a:ext cx="2727581" cy="2819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New England Journal of Medicine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1" kern="1200" dirty="0">
              <a:latin typeface="+mj-lt"/>
            </a:rPr>
            <a:t>NEJM</a:t>
          </a:r>
        </a:p>
      </dsp:txBody>
      <dsp:txXfrm>
        <a:off x="399445" y="1362290"/>
        <a:ext cx="1928691" cy="1993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CF88B-3055-4FEC-8000-8623EB31E99D}">
      <dsp:nvSpPr>
        <dsp:cNvPr id="0" name=""/>
        <dsp:cNvSpPr/>
      </dsp:nvSpPr>
      <dsp:spPr>
        <a:xfrm>
          <a:off x="137682" y="824310"/>
          <a:ext cx="2006909" cy="661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>
              <a:latin typeface="Calibri Light" panose="020F0302020204030204" pitchFamily="34" charset="0"/>
              <a:cs typeface="Calibri Light" panose="020F0302020204030204" pitchFamily="34" charset="0"/>
            </a:rPr>
            <a:t>Fornire all’operatore liste controllate di entità selezionabili</a:t>
          </a:r>
          <a:endParaRPr lang="it-IT" sz="2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37682" y="824310"/>
        <a:ext cx="2006909" cy="661367"/>
      </dsp:txXfrm>
    </dsp:sp>
    <dsp:sp modelId="{A03C3DD6-E9D0-4392-B69D-8E320E679C76}">
      <dsp:nvSpPr>
        <dsp:cNvPr id="0" name=""/>
        <dsp:cNvSpPr/>
      </dsp:nvSpPr>
      <dsp:spPr>
        <a:xfrm>
          <a:off x="42219" y="555394"/>
          <a:ext cx="159640" cy="1596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6B286-FF6D-479A-A843-70EA1DD16379}">
      <dsp:nvSpPr>
        <dsp:cNvPr id="0" name=""/>
        <dsp:cNvSpPr/>
      </dsp:nvSpPr>
      <dsp:spPr>
        <a:xfrm>
          <a:off x="247150" y="399666"/>
          <a:ext cx="159640" cy="159640"/>
        </a:xfrm>
        <a:prstGeom prst="ellipse">
          <a:avLst/>
        </a:prstGeom>
        <a:solidFill>
          <a:schemeClr val="accent5">
            <a:hueOff val="-408519"/>
            <a:satOff val="-568"/>
            <a:lumOff val="-2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98B4D-C9C4-4075-AC6A-9D8A24ECF065}">
      <dsp:nvSpPr>
        <dsp:cNvPr id="0" name=""/>
        <dsp:cNvSpPr/>
      </dsp:nvSpPr>
      <dsp:spPr>
        <a:xfrm>
          <a:off x="1612638" y="122467"/>
          <a:ext cx="250863" cy="250863"/>
        </a:xfrm>
        <a:prstGeom prst="ellipse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B708F-54CA-49D1-B3DB-6972F6625C96}">
      <dsp:nvSpPr>
        <dsp:cNvPr id="0" name=""/>
        <dsp:cNvSpPr/>
      </dsp:nvSpPr>
      <dsp:spPr>
        <a:xfrm>
          <a:off x="794260" y="4556"/>
          <a:ext cx="159640" cy="159640"/>
        </a:xfrm>
        <a:prstGeom prst="ellipse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05EFA-92A6-4274-83A3-35DD6D9CB637}">
      <dsp:nvSpPr>
        <dsp:cNvPr id="0" name=""/>
        <dsp:cNvSpPr/>
      </dsp:nvSpPr>
      <dsp:spPr>
        <a:xfrm>
          <a:off x="1029388" y="109120"/>
          <a:ext cx="159640" cy="159640"/>
        </a:xfrm>
        <a:prstGeom prst="ellipse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68B0C-F233-4E27-ADBA-E594DC0400D8}">
      <dsp:nvSpPr>
        <dsp:cNvPr id="0" name=""/>
        <dsp:cNvSpPr/>
      </dsp:nvSpPr>
      <dsp:spPr>
        <a:xfrm>
          <a:off x="1331565" y="0"/>
          <a:ext cx="159640" cy="159640"/>
        </a:xfrm>
        <a:prstGeom prst="ellipse">
          <a:avLst/>
        </a:prstGeom>
        <a:solidFill>
          <a:schemeClr val="accent5">
            <a:hueOff val="-2042596"/>
            <a:satOff val="-2841"/>
            <a:lumOff val="-10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9FE60-1D4B-4445-A57F-852843A14299}">
      <dsp:nvSpPr>
        <dsp:cNvPr id="0" name=""/>
        <dsp:cNvSpPr/>
      </dsp:nvSpPr>
      <dsp:spPr>
        <a:xfrm>
          <a:off x="1932380" y="233308"/>
          <a:ext cx="250863" cy="250863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4A830-127C-47C7-A815-B6D4F5B52B18}">
      <dsp:nvSpPr>
        <dsp:cNvPr id="0" name=""/>
        <dsp:cNvSpPr/>
      </dsp:nvSpPr>
      <dsp:spPr>
        <a:xfrm>
          <a:off x="1923375" y="623163"/>
          <a:ext cx="159640" cy="159640"/>
        </a:xfrm>
        <a:prstGeom prst="ellipse">
          <a:avLst/>
        </a:prstGeom>
        <a:solidFill>
          <a:schemeClr val="accent5">
            <a:hueOff val="-2859634"/>
            <a:satOff val="-3978"/>
            <a:lumOff val="-15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75EB3-9771-4E12-8C3E-E8129ECEC2C7}">
      <dsp:nvSpPr>
        <dsp:cNvPr id="0" name=""/>
        <dsp:cNvSpPr/>
      </dsp:nvSpPr>
      <dsp:spPr>
        <a:xfrm>
          <a:off x="2057473" y="869009"/>
          <a:ext cx="159640" cy="159640"/>
        </a:xfrm>
        <a:prstGeom prst="ellipse">
          <a:avLst/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98041-F2F7-4C3F-A5A4-2E0FA66B2D20}">
      <dsp:nvSpPr>
        <dsp:cNvPr id="0" name=""/>
        <dsp:cNvSpPr/>
      </dsp:nvSpPr>
      <dsp:spPr>
        <a:xfrm>
          <a:off x="4221494" y="1616364"/>
          <a:ext cx="410504" cy="41050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F4500-645C-49FD-9BD3-14BC427E13AF}">
      <dsp:nvSpPr>
        <dsp:cNvPr id="0" name=""/>
        <dsp:cNvSpPr/>
      </dsp:nvSpPr>
      <dsp:spPr>
        <a:xfrm>
          <a:off x="23653" y="1248954"/>
          <a:ext cx="159640" cy="159640"/>
        </a:xfrm>
        <a:prstGeom prst="ellipse">
          <a:avLst/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61D0A-547E-4450-91C9-3457F9093641}">
      <dsp:nvSpPr>
        <dsp:cNvPr id="0" name=""/>
        <dsp:cNvSpPr/>
      </dsp:nvSpPr>
      <dsp:spPr>
        <a:xfrm>
          <a:off x="81511" y="1831298"/>
          <a:ext cx="250863" cy="250863"/>
        </a:xfrm>
        <a:prstGeom prst="ellipse">
          <a:avLst/>
        </a:prstGeom>
        <a:solidFill>
          <a:schemeClr val="accent5">
            <a:hueOff val="-4493710"/>
            <a:satOff val="-6250"/>
            <a:lumOff val="-23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8D97A-5C6C-4258-9845-B8F11AB5821C}">
      <dsp:nvSpPr>
        <dsp:cNvPr id="0" name=""/>
        <dsp:cNvSpPr/>
      </dsp:nvSpPr>
      <dsp:spPr>
        <a:xfrm>
          <a:off x="3941983" y="1652120"/>
          <a:ext cx="364892" cy="364892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FF02B-E9EE-40B3-BC51-2F882FC1546E}">
      <dsp:nvSpPr>
        <dsp:cNvPr id="0" name=""/>
        <dsp:cNvSpPr/>
      </dsp:nvSpPr>
      <dsp:spPr>
        <a:xfrm>
          <a:off x="962339" y="1919444"/>
          <a:ext cx="159640" cy="159640"/>
        </a:xfrm>
        <a:prstGeom prst="ellipse">
          <a:avLst/>
        </a:prstGeom>
        <a:solidFill>
          <a:schemeClr val="accent5">
            <a:hueOff val="-5310748"/>
            <a:satOff val="-7387"/>
            <a:lumOff val="-28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FFF75-D434-4D70-899C-E5ABE7813091}">
      <dsp:nvSpPr>
        <dsp:cNvPr id="0" name=""/>
        <dsp:cNvSpPr/>
      </dsp:nvSpPr>
      <dsp:spPr>
        <a:xfrm>
          <a:off x="1851233" y="1958503"/>
          <a:ext cx="250863" cy="250863"/>
        </a:xfrm>
        <a:prstGeom prst="ellipse">
          <a:avLst/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C2684-BC93-4D83-8902-788E8B6CCA01}">
      <dsp:nvSpPr>
        <dsp:cNvPr id="0" name=""/>
        <dsp:cNvSpPr/>
      </dsp:nvSpPr>
      <dsp:spPr>
        <a:xfrm>
          <a:off x="1275235" y="1941793"/>
          <a:ext cx="159640" cy="159640"/>
        </a:xfrm>
        <a:prstGeom prst="ellipse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F2FEA-008A-4701-BF65-BE09FA7B808E}">
      <dsp:nvSpPr>
        <dsp:cNvPr id="0" name=""/>
        <dsp:cNvSpPr/>
      </dsp:nvSpPr>
      <dsp:spPr>
        <a:xfrm>
          <a:off x="3653203" y="1662235"/>
          <a:ext cx="364892" cy="364892"/>
        </a:xfrm>
        <a:prstGeom prst="ellipse">
          <a:avLst/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8CC54-D75A-47B9-8C31-F1587EE9980B}">
      <dsp:nvSpPr>
        <dsp:cNvPr id="0" name=""/>
        <dsp:cNvSpPr/>
      </dsp:nvSpPr>
      <dsp:spPr>
        <a:xfrm>
          <a:off x="1968074" y="1494800"/>
          <a:ext cx="250863" cy="250863"/>
        </a:xfrm>
        <a:prstGeom prst="ellipse">
          <a:avLst/>
        </a:prstGeom>
        <a:solidFill>
          <a:schemeClr val="accent5">
            <a:hueOff val="-6944825"/>
            <a:satOff val="-9660"/>
            <a:lumOff val="-37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D8051-0546-4C1F-BCEC-FCFA07864CEF}">
      <dsp:nvSpPr>
        <dsp:cNvPr id="0" name=""/>
        <dsp:cNvSpPr/>
      </dsp:nvSpPr>
      <dsp:spPr>
        <a:xfrm>
          <a:off x="2218938" y="443994"/>
          <a:ext cx="736750" cy="1406537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10A64-7D8F-4A54-8E21-CA3CEF7892A3}">
      <dsp:nvSpPr>
        <dsp:cNvPr id="0" name=""/>
        <dsp:cNvSpPr/>
      </dsp:nvSpPr>
      <dsp:spPr>
        <a:xfrm>
          <a:off x="2955689" y="444677"/>
          <a:ext cx="2009320" cy="1406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Liste di editori e piattaforme</a:t>
          </a:r>
        </a:p>
      </dsp:txBody>
      <dsp:txXfrm>
        <a:off x="2955689" y="444677"/>
        <a:ext cx="2009320" cy="1406524"/>
      </dsp:txXfrm>
    </dsp:sp>
    <dsp:sp modelId="{1821FD19-C0BC-49B3-AFEB-784ACD4D8E29}">
      <dsp:nvSpPr>
        <dsp:cNvPr id="0" name=""/>
        <dsp:cNvSpPr/>
      </dsp:nvSpPr>
      <dsp:spPr>
        <a:xfrm>
          <a:off x="4965009" y="443994"/>
          <a:ext cx="736750" cy="1406537"/>
        </a:xfrm>
        <a:prstGeom prst="chevron">
          <a:avLst>
            <a:gd name="adj" fmla="val 6231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C7E81-65E6-41E3-9D38-3E1BA41B4CCD}">
      <dsp:nvSpPr>
        <dsp:cNvPr id="0" name=""/>
        <dsp:cNvSpPr/>
      </dsp:nvSpPr>
      <dsp:spPr>
        <a:xfrm>
          <a:off x="5701760" y="109120"/>
          <a:ext cx="3604792" cy="3532102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Creare liste con denominazioni formalizzate di editori e piattaforme, con eventuali relazioni tra entità (editore e marchi editoriali) ed acronimi</a:t>
          </a:r>
        </a:p>
      </dsp:txBody>
      <dsp:txXfrm>
        <a:off x="6229670" y="626384"/>
        <a:ext cx="2548972" cy="2497574"/>
      </dsp:txXfrm>
    </dsp:sp>
    <dsp:sp modelId="{902E5D08-5C15-453E-A2C3-8CEFAE9659F2}">
      <dsp:nvSpPr>
        <dsp:cNvPr id="0" name=""/>
        <dsp:cNvSpPr/>
      </dsp:nvSpPr>
      <dsp:spPr>
        <a:xfrm>
          <a:off x="6499496" y="2895907"/>
          <a:ext cx="2009320" cy="123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>
            <a:solidFill>
              <a:srgbClr val="FF0000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499496" y="2895907"/>
        <a:ext cx="2009320" cy="1239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60F9C-C347-44BC-9474-E39358045B85}">
      <dsp:nvSpPr>
        <dsp:cNvPr id="0" name=""/>
        <dsp:cNvSpPr/>
      </dsp:nvSpPr>
      <dsp:spPr>
        <a:xfrm>
          <a:off x="8825562" y="4109515"/>
          <a:ext cx="5189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979" y="4572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6CD89-C559-4B07-892F-01729FDF10BA}">
      <dsp:nvSpPr>
        <dsp:cNvPr id="0" name=""/>
        <dsp:cNvSpPr/>
      </dsp:nvSpPr>
      <dsp:spPr>
        <a:xfrm>
          <a:off x="5711686" y="2915427"/>
          <a:ext cx="518979" cy="1239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489" y="0"/>
              </a:lnTo>
              <a:lnTo>
                <a:pt x="259489" y="1239807"/>
              </a:lnTo>
              <a:lnTo>
                <a:pt x="518979" y="1239807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FA85A-DAD2-457D-872C-AC262B3D4E1B}">
      <dsp:nvSpPr>
        <dsp:cNvPr id="0" name=""/>
        <dsp:cNvSpPr/>
      </dsp:nvSpPr>
      <dsp:spPr>
        <a:xfrm>
          <a:off x="8825562" y="1675620"/>
          <a:ext cx="518979" cy="716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489" y="0"/>
              </a:lnTo>
              <a:lnTo>
                <a:pt x="259489" y="716598"/>
              </a:lnTo>
              <a:lnTo>
                <a:pt x="518979" y="71659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D5CB6-477D-467E-B0E6-206FCBF64361}">
      <dsp:nvSpPr>
        <dsp:cNvPr id="0" name=""/>
        <dsp:cNvSpPr/>
      </dsp:nvSpPr>
      <dsp:spPr>
        <a:xfrm>
          <a:off x="8825562" y="925227"/>
          <a:ext cx="518979" cy="750393"/>
        </a:xfrm>
        <a:custGeom>
          <a:avLst/>
          <a:gdLst/>
          <a:ahLst/>
          <a:cxnLst/>
          <a:rect l="0" t="0" r="0" b="0"/>
          <a:pathLst>
            <a:path>
              <a:moveTo>
                <a:pt x="0" y="750393"/>
              </a:moveTo>
              <a:lnTo>
                <a:pt x="259489" y="750393"/>
              </a:lnTo>
              <a:lnTo>
                <a:pt x="259489" y="0"/>
              </a:lnTo>
              <a:lnTo>
                <a:pt x="518979" y="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A64B8-1CD4-46FC-A191-5206227AE50F}">
      <dsp:nvSpPr>
        <dsp:cNvPr id="0" name=""/>
        <dsp:cNvSpPr/>
      </dsp:nvSpPr>
      <dsp:spPr>
        <a:xfrm>
          <a:off x="5711686" y="1675620"/>
          <a:ext cx="518979" cy="1239807"/>
        </a:xfrm>
        <a:custGeom>
          <a:avLst/>
          <a:gdLst/>
          <a:ahLst/>
          <a:cxnLst/>
          <a:rect l="0" t="0" r="0" b="0"/>
          <a:pathLst>
            <a:path>
              <a:moveTo>
                <a:pt x="0" y="1239807"/>
              </a:moveTo>
              <a:lnTo>
                <a:pt x="259489" y="1239807"/>
              </a:lnTo>
              <a:lnTo>
                <a:pt x="259489" y="0"/>
              </a:lnTo>
              <a:lnTo>
                <a:pt x="518979" y="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14A8E-9E40-41D7-B34F-F9BB5900D7D9}">
      <dsp:nvSpPr>
        <dsp:cNvPr id="0" name=""/>
        <dsp:cNvSpPr/>
      </dsp:nvSpPr>
      <dsp:spPr>
        <a:xfrm>
          <a:off x="2597811" y="2869707"/>
          <a:ext cx="5189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979" y="4572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016FF-B505-4913-9D67-8CDD6C27DA95}">
      <dsp:nvSpPr>
        <dsp:cNvPr id="0" name=""/>
        <dsp:cNvSpPr/>
      </dsp:nvSpPr>
      <dsp:spPr>
        <a:xfrm>
          <a:off x="2915" y="1826746"/>
          <a:ext cx="2594896" cy="2177363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+mn-lt"/>
              <a:cs typeface="Calibri Light" panose="020F0302020204030204" pitchFamily="34" charset="0"/>
            </a:rPr>
            <a:t>LISTE CONTROLLATE   «PIATTAFORMA» «EDITORE»</a:t>
          </a:r>
        </a:p>
      </dsp:txBody>
      <dsp:txXfrm>
        <a:off x="2915" y="1826746"/>
        <a:ext cx="2594896" cy="2177363"/>
      </dsp:txXfrm>
    </dsp:sp>
    <dsp:sp modelId="{AFA71FB2-9729-4C14-9AF2-E169F6108807}">
      <dsp:nvSpPr>
        <dsp:cNvPr id="0" name=""/>
        <dsp:cNvSpPr/>
      </dsp:nvSpPr>
      <dsp:spPr>
        <a:xfrm>
          <a:off x="3116790" y="1826746"/>
          <a:ext cx="2594896" cy="21773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+mn-lt"/>
              <a:cs typeface="Calibri Light" panose="020F0302020204030204" pitchFamily="34" charset="0"/>
            </a:rPr>
            <a:t>MAGGIORE COERENZA NELL’INDIVIDUAZIONE DELLE ENTITÀ EDITORIALI E DELLE PIATTAFORME ONLINE</a:t>
          </a:r>
        </a:p>
      </dsp:txBody>
      <dsp:txXfrm>
        <a:off x="3116790" y="1826746"/>
        <a:ext cx="2594896" cy="2177363"/>
      </dsp:txXfrm>
    </dsp:sp>
    <dsp:sp modelId="{94A565B5-E39A-42C2-9040-FE75ACBEC7C1}">
      <dsp:nvSpPr>
        <dsp:cNvPr id="0" name=""/>
        <dsp:cNvSpPr/>
      </dsp:nvSpPr>
      <dsp:spPr>
        <a:xfrm>
          <a:off x="6230666" y="1279898"/>
          <a:ext cx="2594896" cy="791443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dirty="0">
              <a:latin typeface="+mn-lt"/>
              <a:cs typeface="Calibri Light" panose="020F0302020204030204" pitchFamily="34" charset="0"/>
            </a:rPr>
            <a:t>GRANULARITÀ E QUALITÀ DEL DATO</a:t>
          </a:r>
          <a:endParaRPr lang="it-IT" sz="2000" kern="1200" dirty="0">
            <a:latin typeface="+mn-lt"/>
          </a:endParaRPr>
        </a:p>
      </dsp:txBody>
      <dsp:txXfrm>
        <a:off x="6230666" y="1279898"/>
        <a:ext cx="2594896" cy="791443"/>
      </dsp:txXfrm>
    </dsp:sp>
    <dsp:sp modelId="{138C54DF-6CF0-45AC-8F04-0C27A74FAC9C}">
      <dsp:nvSpPr>
        <dsp:cNvPr id="0" name=""/>
        <dsp:cNvSpPr/>
      </dsp:nvSpPr>
      <dsp:spPr>
        <a:xfrm>
          <a:off x="9344541" y="370809"/>
          <a:ext cx="2594896" cy="1108835"/>
        </a:xfrm>
        <a:prstGeom prst="round2Same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kern="1200" dirty="0">
              <a:latin typeface="+mn-lt"/>
              <a:cs typeface="Calibri Light" panose="020F0302020204030204" pitchFamily="34" charset="0"/>
            </a:rPr>
            <a:t>NUOVE POSSIBILITÀ DI ANALISI DEL DATO</a:t>
          </a:r>
        </a:p>
      </dsp:txBody>
      <dsp:txXfrm>
        <a:off x="9398670" y="424938"/>
        <a:ext cx="2486638" cy="1054706"/>
      </dsp:txXfrm>
    </dsp:sp>
    <dsp:sp modelId="{B7FF1452-BCFF-4049-A468-2F970423196E}">
      <dsp:nvSpPr>
        <dsp:cNvPr id="0" name=""/>
        <dsp:cNvSpPr/>
      </dsp:nvSpPr>
      <dsp:spPr>
        <a:xfrm>
          <a:off x="9344541" y="1804006"/>
          <a:ext cx="2594896" cy="1176425"/>
        </a:xfrm>
        <a:prstGeom prst="round2Same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MIGLIORE IDENTIFICAZIONE ABBONAMENTI</a:t>
          </a:r>
        </a:p>
      </dsp:txBody>
      <dsp:txXfrm>
        <a:off x="9401969" y="1861434"/>
        <a:ext cx="2480040" cy="1118997"/>
      </dsp:txXfrm>
    </dsp:sp>
    <dsp:sp modelId="{EDD60A6E-4A02-4881-A5BD-0968A54CE2EF}">
      <dsp:nvSpPr>
        <dsp:cNvPr id="0" name=""/>
        <dsp:cNvSpPr/>
      </dsp:nvSpPr>
      <dsp:spPr>
        <a:xfrm>
          <a:off x="6230666" y="3759513"/>
          <a:ext cx="2594896" cy="791443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+mn-lt"/>
              <a:cs typeface="Calibri Light" panose="020F0302020204030204" pitchFamily="34" charset="0"/>
            </a:rPr>
            <a:t>FACILITÀ D’USO</a:t>
          </a:r>
        </a:p>
      </dsp:txBody>
      <dsp:txXfrm>
        <a:off x="6230666" y="3759513"/>
        <a:ext cx="2594896" cy="791443"/>
      </dsp:txXfrm>
    </dsp:sp>
    <dsp:sp modelId="{54088DC6-26FA-498A-9F0D-160AD710C25E}">
      <dsp:nvSpPr>
        <dsp:cNvPr id="0" name=""/>
        <dsp:cNvSpPr/>
      </dsp:nvSpPr>
      <dsp:spPr>
        <a:xfrm>
          <a:off x="9344541" y="3304793"/>
          <a:ext cx="2594896" cy="1700882"/>
        </a:xfrm>
        <a:prstGeom prst="round2Same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kern="1200" dirty="0">
              <a:latin typeface="+mn-lt"/>
              <a:cs typeface="Calibri Light" panose="020F0302020204030204" pitchFamily="34" charset="0"/>
            </a:rPr>
            <a:t>NUOVO PERCORSO DI «VALIDAZIONE» DI NUOVE PIATTAFORME E NUOVI EDITORI PROPOSTI DAGLI OPERATORI</a:t>
          </a:r>
          <a:endParaRPr lang="it-IT" sz="1800" kern="1200" dirty="0">
            <a:latin typeface="+mn-lt"/>
            <a:cs typeface="Calibri Light" panose="020F0302020204030204" pitchFamily="34" charset="0"/>
          </a:endParaRPr>
        </a:p>
      </dsp:txBody>
      <dsp:txXfrm>
        <a:off x="9427571" y="3387823"/>
        <a:ext cx="2428836" cy="1617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C929A-540D-45C1-8206-5CE84876957B}">
      <dsp:nvSpPr>
        <dsp:cNvPr id="0" name=""/>
        <dsp:cNvSpPr/>
      </dsp:nvSpPr>
      <dsp:spPr>
        <a:xfrm>
          <a:off x="7726011" y="3906213"/>
          <a:ext cx="7019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1933" y="45720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FA85A-DAD2-457D-872C-AC262B3D4E1B}">
      <dsp:nvSpPr>
        <dsp:cNvPr id="0" name=""/>
        <dsp:cNvSpPr/>
      </dsp:nvSpPr>
      <dsp:spPr>
        <a:xfrm>
          <a:off x="3514407" y="2688243"/>
          <a:ext cx="701933" cy="1263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966" y="0"/>
              </a:lnTo>
              <a:lnTo>
                <a:pt x="350966" y="1263690"/>
              </a:lnTo>
              <a:lnTo>
                <a:pt x="701933" y="126369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49E5C-8696-4C75-A6A7-49992A5F8673}">
      <dsp:nvSpPr>
        <dsp:cNvPr id="0" name=""/>
        <dsp:cNvSpPr/>
      </dsp:nvSpPr>
      <dsp:spPr>
        <a:xfrm>
          <a:off x="7726011" y="1355807"/>
          <a:ext cx="7019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1933" y="45720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D5CB6-477D-467E-B0E6-206FCBF64361}">
      <dsp:nvSpPr>
        <dsp:cNvPr id="0" name=""/>
        <dsp:cNvSpPr/>
      </dsp:nvSpPr>
      <dsp:spPr>
        <a:xfrm>
          <a:off x="3514407" y="1401527"/>
          <a:ext cx="701933" cy="1286715"/>
        </a:xfrm>
        <a:custGeom>
          <a:avLst/>
          <a:gdLst/>
          <a:ahLst/>
          <a:cxnLst/>
          <a:rect l="0" t="0" r="0" b="0"/>
          <a:pathLst>
            <a:path>
              <a:moveTo>
                <a:pt x="0" y="1286715"/>
              </a:moveTo>
              <a:lnTo>
                <a:pt x="350966" y="1286715"/>
              </a:lnTo>
              <a:lnTo>
                <a:pt x="350966" y="0"/>
              </a:lnTo>
              <a:lnTo>
                <a:pt x="701933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229EB-8A41-41B3-AD43-B3ADF75D87B3}">
      <dsp:nvSpPr>
        <dsp:cNvPr id="0" name=""/>
        <dsp:cNvSpPr/>
      </dsp:nvSpPr>
      <dsp:spPr>
        <a:xfrm>
          <a:off x="4737" y="2153018"/>
          <a:ext cx="3509669" cy="1070449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kern="1200" dirty="0">
              <a:latin typeface="+mn-lt"/>
              <a:cs typeface="Calibri Light" panose="020F0302020204030204" pitchFamily="34" charset="0"/>
            </a:rPr>
            <a:t>GRANULARITÀ E QUALITÀ DEL DATO</a:t>
          </a:r>
          <a:endParaRPr lang="it-IT" sz="2000" kern="1200" dirty="0">
            <a:latin typeface="+mn-lt"/>
          </a:endParaRPr>
        </a:p>
      </dsp:txBody>
      <dsp:txXfrm>
        <a:off x="4737" y="2153018"/>
        <a:ext cx="3509669" cy="1070449"/>
      </dsp:txXfrm>
    </dsp:sp>
    <dsp:sp modelId="{138C54DF-6CF0-45AC-8F04-0C27A74FAC9C}">
      <dsp:nvSpPr>
        <dsp:cNvPr id="0" name=""/>
        <dsp:cNvSpPr/>
      </dsp:nvSpPr>
      <dsp:spPr>
        <a:xfrm>
          <a:off x="4216341" y="357191"/>
          <a:ext cx="3509669" cy="2088671"/>
        </a:xfrm>
        <a:prstGeom prst="rightArrow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kern="1200" dirty="0">
              <a:latin typeface="+mn-lt"/>
              <a:cs typeface="Calibri Light" panose="020F0302020204030204" pitchFamily="34" charset="0"/>
            </a:rPr>
            <a:t>NUOVE POSSIBILITÀ DI ANALISI DEL DATO</a:t>
          </a:r>
        </a:p>
      </dsp:txBody>
      <dsp:txXfrm>
        <a:off x="4216341" y="879359"/>
        <a:ext cx="2987501" cy="1044335"/>
      </dsp:txXfrm>
    </dsp:sp>
    <dsp:sp modelId="{EBAF5DC7-E2D0-4C64-9028-BF37EC8FFBD8}">
      <dsp:nvSpPr>
        <dsp:cNvPr id="0" name=""/>
        <dsp:cNvSpPr/>
      </dsp:nvSpPr>
      <dsp:spPr>
        <a:xfrm>
          <a:off x="8427945" y="866302"/>
          <a:ext cx="3509669" cy="1070449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ABBONAMENTI E PIATTAFORME ANALIZZABILI A LIVELLO LOCALE E NAZIONALE</a:t>
          </a:r>
        </a:p>
      </dsp:txBody>
      <dsp:txXfrm>
        <a:off x="8427945" y="866302"/>
        <a:ext cx="3509669" cy="1070449"/>
      </dsp:txXfrm>
    </dsp:sp>
    <dsp:sp modelId="{B7FF1452-BCFF-4049-A468-2F970423196E}">
      <dsp:nvSpPr>
        <dsp:cNvPr id="0" name=""/>
        <dsp:cNvSpPr/>
      </dsp:nvSpPr>
      <dsp:spPr>
        <a:xfrm>
          <a:off x="4216341" y="2884571"/>
          <a:ext cx="3509669" cy="2134722"/>
        </a:xfrm>
        <a:prstGeom prst="rightArrow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MIGLIORE IDENTIFICAZIONE ABBONAMENTI</a:t>
          </a:r>
        </a:p>
      </dsp:txBody>
      <dsp:txXfrm>
        <a:off x="4216341" y="3418252"/>
        <a:ext cx="2975989" cy="1067361"/>
      </dsp:txXfrm>
    </dsp:sp>
    <dsp:sp modelId="{94ECF3AB-34D1-46E8-A2C3-F95196860D32}">
      <dsp:nvSpPr>
        <dsp:cNvPr id="0" name=""/>
        <dsp:cNvSpPr/>
      </dsp:nvSpPr>
      <dsp:spPr>
        <a:xfrm>
          <a:off x="8427945" y="3416708"/>
          <a:ext cx="3509669" cy="1070449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ACCESSIBILITÀ OPAC E DOCUMENT DELIVERY</a:t>
          </a:r>
        </a:p>
      </dsp:txBody>
      <dsp:txXfrm>
        <a:off x="8427945" y="3416708"/>
        <a:ext cx="3509669" cy="1070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11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55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32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00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94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92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25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099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02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69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44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1CACC-D55C-4132-8537-F6296D52B98A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77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gateway.ut.ovid.com/gw1/ovidweb.cgi" TargetMode="External"/><Relationship Id="rId3" Type="http://schemas.openxmlformats.org/officeDocument/2006/relationships/hyperlink" Target="http://gateway.ovid.com/ovidweb.cgi?T=JS&amp;MODE=ovid&amp;NEWS=n&amp;PAGE=toc&amp;D=ovft&amp;AN=00006114-000000000-00000" TargetMode="External"/><Relationship Id="rId7" Type="http://schemas.openxmlformats.org/officeDocument/2006/relationships/hyperlink" Target="http://ovidsp.ovid.com/ovidweb.cgi?T=JS&amp;checkipval=yes&amp;PAGE=toc&amp;D=ovft&amp;MODE=ovid&amp;NEWS=N&amp;AN=00006114-000000000-0000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vidsp.tx.ovid.com/" TargetMode="External"/><Relationship Id="rId5" Type="http://schemas.openxmlformats.org/officeDocument/2006/relationships/hyperlink" Target="http://gateway.ovid.com/ovidweb.cgi?AN=00006114-000000000-00000&amp;checkipval=yes&amp;T=JS&amp;NEWS=N&amp;D=ovft&amp;PAGE=toc&amp;MODE=ovid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://ovidsp.ovid.com/" TargetMode="External"/><Relationship Id="rId9" Type="http://schemas.openxmlformats.org/officeDocument/2006/relationships/hyperlink" Target="http://ovidsp.tx.ovid.com/sp-3.12.0b/ovidweb.cgi?QS2=434f4e1a73d37e8ceb49fbbfe17c3e8f06c9fd9a7d9f1c26ac4ac1ecf2278441e48913eb6f7ab7e07e2fa7e74b7113fd42cbb064726b3859d2256df6817c8d4a7e386e4d3d0bb4f2b4b251cb084379474f98be2490e365918834e52943b4e9286a0cae40e4406fd53e2bff2bd7ca3a100d3ba64f3b221f2c9db774558997a17f370745b3a9be2926bc64666660495f8c914ee106864d9a6b47223292badaf8cc7d6395f8ed08c79d1fcb755253498b080bc08c2462d6955bb7c04091381cab5521c510a2bd8b0a7a0ca8176f925e8f872c30ac11fd43bb968124c99be9a6db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89" y="445943"/>
            <a:ext cx="2191446" cy="8656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798557"/>
            <a:ext cx="9144000" cy="1662401"/>
          </a:xfrm>
        </p:spPr>
        <p:txBody>
          <a:bodyPr>
            <a:normAutofit/>
          </a:bodyPr>
          <a:lstStyle/>
          <a:p>
            <a:r>
              <a:rPr lang="it-IT" sz="6600" b="1" dirty="0" err="1">
                <a:solidFill>
                  <a:srgbClr val="98CC66"/>
                </a:solidFill>
                <a:latin typeface="+mn-lt"/>
              </a:rPr>
              <a:t>A</a:t>
            </a:r>
            <a:r>
              <a:rPr lang="it-IT" sz="6600" b="1" dirty="0" err="1">
                <a:solidFill>
                  <a:srgbClr val="0070C0"/>
                </a:solidFill>
                <a:latin typeface="+mn-lt"/>
              </a:rPr>
              <a:t>cnp</a:t>
            </a:r>
            <a:r>
              <a:rPr lang="it-IT" sz="6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it-IT" sz="6600" b="1" dirty="0">
                <a:solidFill>
                  <a:srgbClr val="98CC66"/>
                </a:solidFill>
                <a:latin typeface="+mn-lt"/>
              </a:rPr>
              <a:t>r</a:t>
            </a:r>
            <a:r>
              <a:rPr lang="it-IT" sz="6600" b="1" dirty="0">
                <a:solidFill>
                  <a:srgbClr val="0070C0"/>
                </a:solidFill>
                <a:latin typeface="+mn-lt"/>
              </a:rPr>
              <a:t>evisionato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34093" y="2335877"/>
            <a:ext cx="9923814" cy="3782291"/>
          </a:xfrm>
        </p:spPr>
        <p:txBody>
          <a:bodyPr>
            <a:normAutofit/>
          </a:bodyPr>
          <a:lstStyle/>
          <a:p>
            <a:r>
              <a:rPr lang="it-IT" sz="3600" i="1" dirty="0">
                <a:solidFill>
                  <a:srgbClr val="0070C0"/>
                </a:solidFill>
                <a:latin typeface="Calibri" panose="020F0502020204030204" pitchFamily="34" charset="0"/>
              </a:rPr>
              <a:t>le regole e i periodici elettronici</a:t>
            </a:r>
          </a:p>
          <a:p>
            <a:endParaRPr lang="it-IT" sz="2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it-IT" sz="2800" dirty="0">
                <a:solidFill>
                  <a:srgbClr val="0070C0"/>
                </a:solidFill>
                <a:latin typeface="Calibri" panose="020F0502020204030204" pitchFamily="34" charset="0"/>
              </a:rPr>
              <a:t>1 marzo 2019</a:t>
            </a:r>
          </a:p>
          <a:p>
            <a:endParaRPr lang="it-IT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it-IT" sz="4100" b="1" dirty="0">
                <a:solidFill>
                  <a:srgbClr val="0059C8"/>
                </a:solidFill>
                <a:latin typeface="Calibri" panose="020F0502020204030204" pitchFamily="34" charset="0"/>
              </a:rPr>
              <a:t>Piattaforme, editori, siti web:                            criteri di normalizzazione</a:t>
            </a:r>
          </a:p>
          <a:p>
            <a:r>
              <a:rPr lang="it-IT" dirty="0" err="1">
                <a:solidFill>
                  <a:srgbClr val="0059C8"/>
                </a:solidFill>
                <a:latin typeface="Calibri" panose="020F0502020204030204" pitchFamily="34" charset="0"/>
              </a:rPr>
              <a:t>GdL</a:t>
            </a:r>
            <a:r>
              <a:rPr lang="it-IT" dirty="0">
                <a:solidFill>
                  <a:srgbClr val="0059C8"/>
                </a:solidFill>
                <a:latin typeface="Calibri" panose="020F0502020204030204" pitchFamily="34" charset="0"/>
              </a:rPr>
              <a:t> Periodici Elettronici ACNP</a:t>
            </a:r>
          </a:p>
        </p:txBody>
      </p:sp>
    </p:spTree>
    <p:extLst>
      <p:ext uri="{BB962C8B-B14F-4D97-AF65-F5344CB8AC3E}">
        <p14:creationId xmlns:p14="http://schemas.microsoft.com/office/powerpoint/2010/main" val="44684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0066C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</a:t>
            </a:r>
            <a:r>
              <a:rPr lang="it-IT" sz="3200" dirty="0">
                <a:solidFill>
                  <a:srgbClr val="0066C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Periodico online con accesso via «sito web»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9070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908721" y="182203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RIVISTA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639491" y="1822030"/>
            <a:ext cx="112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SITO WEB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555654" y="1822030"/>
            <a:ext cx="112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EDITORE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01" y="518221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54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585501-F546-440E-BF1A-6BA103A41DD1}"/>
              </a:ext>
            </a:extLst>
          </p:cNvPr>
          <p:cNvSpPr txBox="1"/>
          <p:nvPr/>
        </p:nvSpPr>
        <p:spPr>
          <a:xfrm>
            <a:off x="3953112" y="1784333"/>
            <a:ext cx="643883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2400" dirty="0"/>
              <a:t>si considera «sito web» un sito internet pubblico che ospita una o alcune testate di periodico elettronico</a:t>
            </a:r>
          </a:p>
          <a:p>
            <a:endParaRPr lang="it-IT" sz="2400" dirty="0"/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2400" dirty="0"/>
              <a:t>Nel «sito web» una o alcune testate sono disponibili tramite interfaccia ed URL unica, non omologante, priva di una strutturazione editoriale atta ad omologare contenuti di titoli periodici diversi</a:t>
            </a:r>
          </a:p>
          <a:p>
            <a:endParaRPr lang="it-IT" sz="1900" dirty="0"/>
          </a:p>
          <a:p>
            <a:endParaRPr lang="it-IT" sz="2000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564573E-2F16-4AA9-AA10-A82C53EE620C}"/>
              </a:ext>
            </a:extLst>
          </p:cNvPr>
          <p:cNvGrpSpPr/>
          <p:nvPr/>
        </p:nvGrpSpPr>
        <p:grpSpPr>
          <a:xfrm>
            <a:off x="914400" y="2626118"/>
            <a:ext cx="2237773" cy="2222972"/>
            <a:chOff x="3391443" y="1423591"/>
            <a:chExt cx="1920482" cy="192048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405F9893-7380-44B6-B301-61022278D306}"/>
                </a:ext>
              </a:extLst>
            </p:cNvPr>
            <p:cNvSpPr/>
            <p:nvPr/>
          </p:nvSpPr>
          <p:spPr>
            <a:xfrm>
              <a:off x="3391443" y="1423591"/>
              <a:ext cx="1920482" cy="1920482"/>
            </a:xfrm>
            <a:prstGeom prst="ellipse">
              <a:avLst/>
            </a:prstGeom>
            <a:grpFill/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EDDD18C7-1E88-4CA1-BBCD-9DA9A81D1F34}"/>
                </a:ext>
              </a:extLst>
            </p:cNvPr>
            <p:cNvSpPr txBox="1"/>
            <p:nvPr/>
          </p:nvSpPr>
          <p:spPr>
            <a:xfrm>
              <a:off x="3672691" y="1704839"/>
              <a:ext cx="1357986" cy="13579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>
                  <a:latin typeface="+mj-lt"/>
                </a:rPr>
                <a:t>Sito Web</a:t>
              </a:r>
            </a:p>
          </p:txBody>
        </p:sp>
      </p:grp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0066C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Definizione di «sito web»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16" y="497431"/>
            <a:ext cx="1905000" cy="752475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840571" y="1493385"/>
            <a:ext cx="6551376" cy="164371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10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585501-F546-440E-BF1A-6BA103A41DD1}"/>
              </a:ext>
            </a:extLst>
          </p:cNvPr>
          <p:cNvSpPr txBox="1"/>
          <p:nvPr/>
        </p:nvSpPr>
        <p:spPr>
          <a:xfrm>
            <a:off x="3850257" y="1368395"/>
            <a:ext cx="6438835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900" dirty="0"/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2400" b="1" dirty="0"/>
              <a:t>Il tipico rapporto tra titolo periodico</a:t>
            </a:r>
            <a:r>
              <a:rPr lang="it-IT" sz="2400" b="1" i="1" dirty="0"/>
              <a:t> online </a:t>
            </a:r>
            <a:r>
              <a:rPr lang="it-IT" sz="2400" b="1" dirty="0"/>
              <a:t>e sito web è di 1:1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it-IT" sz="2400" dirty="0"/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2400" dirty="0"/>
              <a:t>La gestione del sito web è analoga a quella delle piattaforme: se validati, i siti web proposti dai singoli operatori saranno selezionabili dal menu a disposizione di tutti gli operatori ACNP, incrementandone il numero e la disponibilità immediata</a:t>
            </a:r>
          </a:p>
          <a:p>
            <a:endParaRPr lang="it-IT" sz="2400" dirty="0"/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2400" dirty="0"/>
              <a:t>A differenza delle piattaforme il sito web necessita di un URL indicata dall’operatore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it-IT" sz="2000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564573E-2F16-4AA9-AA10-A82C53EE620C}"/>
              </a:ext>
            </a:extLst>
          </p:cNvPr>
          <p:cNvGrpSpPr/>
          <p:nvPr/>
        </p:nvGrpSpPr>
        <p:grpSpPr>
          <a:xfrm>
            <a:off x="914400" y="2626118"/>
            <a:ext cx="2237773" cy="2222972"/>
            <a:chOff x="3391443" y="1423591"/>
            <a:chExt cx="1920482" cy="192048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405F9893-7380-44B6-B301-61022278D306}"/>
                </a:ext>
              </a:extLst>
            </p:cNvPr>
            <p:cNvSpPr/>
            <p:nvPr/>
          </p:nvSpPr>
          <p:spPr>
            <a:xfrm>
              <a:off x="3391443" y="1423591"/>
              <a:ext cx="1920482" cy="1920482"/>
            </a:xfrm>
            <a:prstGeom prst="ellipse">
              <a:avLst/>
            </a:prstGeom>
            <a:grpFill/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EDDD18C7-1E88-4CA1-BBCD-9DA9A81D1F34}"/>
                </a:ext>
              </a:extLst>
            </p:cNvPr>
            <p:cNvSpPr txBox="1"/>
            <p:nvPr/>
          </p:nvSpPr>
          <p:spPr>
            <a:xfrm>
              <a:off x="3672691" y="1704839"/>
              <a:ext cx="1357986" cy="13579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>
                  <a:latin typeface="+mj-lt"/>
                </a:rPr>
                <a:t>Sito Web</a:t>
              </a:r>
            </a:p>
          </p:txBody>
        </p:sp>
      </p:grp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0066C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Definizione di «sito web»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16" y="497431"/>
            <a:ext cx="1905000" cy="752475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812435" y="1493384"/>
            <a:ext cx="6794605" cy="108464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1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585501-F546-440E-BF1A-6BA103A41DD1}"/>
              </a:ext>
            </a:extLst>
          </p:cNvPr>
          <p:cNvSpPr txBox="1"/>
          <p:nvPr/>
        </p:nvSpPr>
        <p:spPr>
          <a:xfrm>
            <a:off x="3413253" y="1395986"/>
            <a:ext cx="643883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/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2400" dirty="0"/>
              <a:t>L’operatore che non trova l’entità sulla quale è disponibile l’accesso all’abbonamento o l’editore del periodico, potrà continuare l’inserimento della condizione d’accesso senza nessun vincolo, il </a:t>
            </a:r>
            <a:r>
              <a:rPr lang="it-IT" sz="2400" dirty="0" err="1"/>
              <a:t>GdL</a:t>
            </a:r>
            <a:r>
              <a:rPr lang="it-IT" sz="2400" dirty="0"/>
              <a:t> validerà poi la piattaforma, il sito web o l’editore proposto dall’operatore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it-IT" sz="2400" dirty="0"/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2400" dirty="0"/>
              <a:t>L’inserimento di editori, piattaforme e siti web non presenti nelle liste avviene direttamente dal menu a completamento in cui si ricercano le entità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it-IT" sz="2400" dirty="0"/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it-IT" sz="2000" dirty="0"/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it-IT" sz="2000" dirty="0"/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it-IT" sz="2000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564573E-2F16-4AA9-AA10-A82C53EE620C}"/>
              </a:ext>
            </a:extLst>
          </p:cNvPr>
          <p:cNvGrpSpPr/>
          <p:nvPr/>
        </p:nvGrpSpPr>
        <p:grpSpPr>
          <a:xfrm>
            <a:off x="1023170" y="1816089"/>
            <a:ext cx="1920482" cy="1920482"/>
            <a:chOff x="3391443" y="1423591"/>
            <a:chExt cx="1920482" cy="1920482"/>
          </a:xfrm>
          <a:solidFill>
            <a:srgbClr val="95C960"/>
          </a:solidFill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405F9893-7380-44B6-B301-61022278D306}"/>
                </a:ext>
              </a:extLst>
            </p:cNvPr>
            <p:cNvSpPr/>
            <p:nvPr/>
          </p:nvSpPr>
          <p:spPr>
            <a:xfrm>
              <a:off x="3391443" y="1423591"/>
              <a:ext cx="1920482" cy="1920482"/>
            </a:xfrm>
            <a:prstGeom prst="ellipse">
              <a:avLst/>
            </a:prstGeom>
            <a:grpFill/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EDDD18C7-1E88-4CA1-BBCD-9DA9A81D1F34}"/>
                </a:ext>
              </a:extLst>
            </p:cNvPr>
            <p:cNvSpPr txBox="1"/>
            <p:nvPr/>
          </p:nvSpPr>
          <p:spPr>
            <a:xfrm>
              <a:off x="3672690" y="1704838"/>
              <a:ext cx="1381737" cy="13773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dirty="0">
                  <a:latin typeface="+mj-lt"/>
                </a:rPr>
                <a:t>Piattaforma</a:t>
              </a:r>
            </a:p>
          </p:txBody>
        </p:sp>
      </p:grp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0066C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Quando manca l’entità selezionabile…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E564573E-2F16-4AA9-AA10-A82C53EE620C}"/>
              </a:ext>
            </a:extLst>
          </p:cNvPr>
          <p:cNvGrpSpPr/>
          <p:nvPr/>
        </p:nvGrpSpPr>
        <p:grpSpPr>
          <a:xfrm>
            <a:off x="1023170" y="3215398"/>
            <a:ext cx="1920482" cy="1920482"/>
            <a:chOff x="3391443" y="1423591"/>
            <a:chExt cx="1920482" cy="1920482"/>
          </a:xfrm>
          <a:solidFill>
            <a:schemeClr val="bg2">
              <a:lumMod val="90000"/>
            </a:schemeClr>
          </a:solidFill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405F9893-7380-44B6-B301-61022278D306}"/>
                </a:ext>
              </a:extLst>
            </p:cNvPr>
            <p:cNvSpPr/>
            <p:nvPr/>
          </p:nvSpPr>
          <p:spPr>
            <a:xfrm>
              <a:off x="3391443" y="1423591"/>
              <a:ext cx="1920482" cy="1920482"/>
            </a:xfrm>
            <a:prstGeom prst="ellipse">
              <a:avLst/>
            </a:prstGeom>
            <a:grpFill/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e 4">
              <a:extLst>
                <a:ext uri="{FF2B5EF4-FFF2-40B4-BE49-F238E27FC236}">
                  <a16:creationId xmlns:a16="http://schemas.microsoft.com/office/drawing/2014/main" id="{EDDD18C7-1E88-4CA1-BBCD-9DA9A81D1F34}"/>
                </a:ext>
              </a:extLst>
            </p:cNvPr>
            <p:cNvSpPr txBox="1"/>
            <p:nvPr/>
          </p:nvSpPr>
          <p:spPr>
            <a:xfrm>
              <a:off x="3672690" y="1704838"/>
              <a:ext cx="1381737" cy="13773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dirty="0">
                  <a:latin typeface="+mj-lt"/>
                </a:rPr>
                <a:t>Editore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E564573E-2F16-4AA9-AA10-A82C53EE620C}"/>
              </a:ext>
            </a:extLst>
          </p:cNvPr>
          <p:cNvGrpSpPr/>
          <p:nvPr/>
        </p:nvGrpSpPr>
        <p:grpSpPr>
          <a:xfrm>
            <a:off x="1046964" y="4333460"/>
            <a:ext cx="1920482" cy="1920482"/>
            <a:chOff x="3391443" y="1423591"/>
            <a:chExt cx="1920482" cy="192048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405F9893-7380-44B6-B301-61022278D306}"/>
                </a:ext>
              </a:extLst>
            </p:cNvPr>
            <p:cNvSpPr/>
            <p:nvPr/>
          </p:nvSpPr>
          <p:spPr>
            <a:xfrm>
              <a:off x="3391443" y="1423591"/>
              <a:ext cx="1920482" cy="1920482"/>
            </a:xfrm>
            <a:prstGeom prst="ellipse">
              <a:avLst/>
            </a:prstGeom>
            <a:grpFill/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e 4">
              <a:extLst>
                <a:ext uri="{FF2B5EF4-FFF2-40B4-BE49-F238E27FC236}">
                  <a16:creationId xmlns:a16="http://schemas.microsoft.com/office/drawing/2014/main" id="{EDDD18C7-1E88-4CA1-BBCD-9DA9A81D1F34}"/>
                </a:ext>
              </a:extLst>
            </p:cNvPr>
            <p:cNvSpPr txBox="1"/>
            <p:nvPr/>
          </p:nvSpPr>
          <p:spPr>
            <a:xfrm>
              <a:off x="3672691" y="1704839"/>
              <a:ext cx="1357986" cy="13579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>
                  <a:latin typeface="+mj-lt"/>
                </a:rPr>
                <a:t>Sito Web</a:t>
              </a:r>
            </a:p>
          </p:txBody>
        </p:sp>
      </p:grpSp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1" y="518221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8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980606"/>
              </p:ext>
            </p:extLst>
          </p:nvPr>
        </p:nvGraphicFramePr>
        <p:xfrm>
          <a:off x="1430897" y="2133600"/>
          <a:ext cx="9330206" cy="424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01" y="518221"/>
            <a:ext cx="1905000" cy="752475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Le «Liste Controllate»:editori e piattaforme</a:t>
            </a:r>
            <a:endParaRPr lang="it-IT" sz="32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0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12A550-3C6C-4041-9A9B-2600F556C46F}"/>
              </a:ext>
            </a:extLst>
          </p:cNvPr>
          <p:cNvSpPr txBox="1"/>
          <p:nvPr/>
        </p:nvSpPr>
        <p:spPr>
          <a:xfrm>
            <a:off x="2279576" y="1700809"/>
            <a:ext cx="80648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Il lavoro di standardizzazione che ha dato luogo alle due liste predefinite </a:t>
            </a:r>
            <a:r>
              <a:rPr lang="it-IT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non ha in alcun modo l’obiettivo di costituire un authority file di riferimento bibliografico e catalografico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endParaRPr lang="it-IT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Lo scopo delle liste è f</a:t>
            </a:r>
            <a:r>
              <a:rPr lang="it-IT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inalizzato all’applicazione di procedure standard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di denominazione 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delle entità presenti nella gestione delle condizioni di accesso ai periodici elettronici in ACNP, volte a facilitare il lavoro degli operatori.</a:t>
            </a:r>
          </a:p>
          <a:p>
            <a:endParaRPr lang="it-IT" sz="3600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</a:t>
            </a:r>
            <a:r>
              <a:rPr lang="it-IT" sz="3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Liste Controllate NON sono «authority file»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1" y="518221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17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ma 20"/>
          <p:cNvGraphicFramePr/>
          <p:nvPr>
            <p:extLst>
              <p:ext uri="{D42A27DB-BD31-4B8C-83A1-F6EECF244321}">
                <p14:modId xmlns:p14="http://schemas.microsoft.com/office/powerpoint/2010/main" val="615164912"/>
              </p:ext>
            </p:extLst>
          </p:nvPr>
        </p:nvGraphicFramePr>
        <p:xfrm>
          <a:off x="111101" y="1338350"/>
          <a:ext cx="11942353" cy="537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3">
            <a:extLst>
              <a:ext uri="{FF2B5EF4-FFF2-40B4-BE49-F238E27FC236}">
                <a16:creationId xmlns:a16="http://schemas.microsoft.com/office/drawing/2014/main" id="{E2C85786-CE37-4D23-92B9-E861251717B8}"/>
              </a:ext>
            </a:extLst>
          </p:cNvPr>
          <p:cNvSpPr txBox="1">
            <a:spLocks/>
          </p:cNvSpPr>
          <p:nvPr/>
        </p:nvSpPr>
        <p:spPr>
          <a:xfrm>
            <a:off x="1062447" y="363873"/>
            <a:ext cx="9910354" cy="1283616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Ricadute nell’implementazione di liste controllate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01" y="518221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7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ma 20"/>
          <p:cNvGraphicFramePr/>
          <p:nvPr>
            <p:extLst>
              <p:ext uri="{D42A27DB-BD31-4B8C-83A1-F6EECF244321}">
                <p14:modId xmlns:p14="http://schemas.microsoft.com/office/powerpoint/2010/main" val="3178951847"/>
              </p:ext>
            </p:extLst>
          </p:nvPr>
        </p:nvGraphicFramePr>
        <p:xfrm>
          <a:off x="111101" y="1338350"/>
          <a:ext cx="11942353" cy="537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3">
            <a:extLst>
              <a:ext uri="{FF2B5EF4-FFF2-40B4-BE49-F238E27FC236}">
                <a16:creationId xmlns:a16="http://schemas.microsoft.com/office/drawing/2014/main" id="{E2C85786-CE37-4D23-92B9-E861251717B8}"/>
              </a:ext>
            </a:extLst>
          </p:cNvPr>
          <p:cNvSpPr txBox="1">
            <a:spLocks/>
          </p:cNvSpPr>
          <p:nvPr/>
        </p:nvSpPr>
        <p:spPr>
          <a:xfrm>
            <a:off x="1062447" y="363873"/>
            <a:ext cx="9910354" cy="1283616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Ricadute nell’implementazione di liste controllate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01" y="518221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3357458994"/>
              </p:ext>
            </p:extLst>
          </p:nvPr>
        </p:nvGraphicFramePr>
        <p:xfrm>
          <a:off x="1547446" y="1425044"/>
          <a:ext cx="9172136" cy="5271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1" y="518221"/>
            <a:ext cx="1905000" cy="752475"/>
          </a:xfrm>
          <a:prstGeom prst="rect">
            <a:avLst/>
          </a:prstGeom>
        </p:spPr>
      </p:pic>
      <p:sp>
        <p:nvSpPr>
          <p:cNvPr id="8" name="Titolo 3">
            <a:extLst>
              <a:ext uri="{FF2B5EF4-FFF2-40B4-BE49-F238E27FC236}">
                <a16:creationId xmlns:a16="http://schemas.microsoft.com/office/drawing/2014/main" id="{E2C85786-CE37-4D23-92B9-E861251717B8}"/>
              </a:ext>
            </a:extLst>
          </p:cNvPr>
          <p:cNvSpPr txBox="1">
            <a:spLocks/>
          </p:cNvSpPr>
          <p:nvPr/>
        </p:nvSpPr>
        <p:spPr>
          <a:xfrm>
            <a:off x="1062447" y="363873"/>
            <a:ext cx="9910354" cy="1283616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Da Editore/Fornitore alle entità normalizzate</a:t>
            </a:r>
          </a:p>
        </p:txBody>
      </p:sp>
    </p:spTree>
    <p:extLst>
      <p:ext uri="{BB962C8B-B14F-4D97-AF65-F5344CB8AC3E}">
        <p14:creationId xmlns:p14="http://schemas.microsoft.com/office/powerpoint/2010/main" val="4086796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721347"/>
              </p:ext>
            </p:extLst>
          </p:nvPr>
        </p:nvGraphicFramePr>
        <p:xfrm>
          <a:off x="773723" y="1425044"/>
          <a:ext cx="10677378" cy="531339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661515">
                  <a:extLst>
                    <a:ext uri="{9D8B030D-6E8A-4147-A177-3AD203B41FA5}">
                      <a16:colId xmlns:a16="http://schemas.microsoft.com/office/drawing/2014/main" val="3687956756"/>
                    </a:ext>
                  </a:extLst>
                </a:gridCol>
                <a:gridCol w="5015863">
                  <a:extLst>
                    <a:ext uri="{9D8B030D-6E8A-4147-A177-3AD203B41FA5}">
                      <a16:colId xmlns:a16="http://schemas.microsoft.com/office/drawing/2014/main" val="3622209768"/>
                    </a:ext>
                  </a:extLst>
                </a:gridCol>
              </a:tblGrid>
              <a:tr h="287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EDITORE (nelle</a:t>
                      </a:r>
                      <a:r>
                        <a:rPr lang="it-IT" sz="1600" baseline="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precedenti condizioni d’accesso)</a:t>
                      </a:r>
                      <a:endParaRPr lang="it-IT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URL DESCRITTIVA</a:t>
                      </a: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1032769415"/>
                  </a:ext>
                </a:extLst>
              </a:tr>
              <a:tr h="25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IEEE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http://ieeexplore.ieee.org/xpl/RecentIssue.jsp?punumber=85</a:t>
                      </a:r>
                      <a:endParaRPr lang="it-IT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630018041"/>
                  </a:ext>
                </a:extLst>
              </a:tr>
              <a:tr h="25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IEEE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http://www.ieee.org/</a:t>
                      </a:r>
                      <a:endParaRPr lang="it-IT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3647692877"/>
                  </a:ext>
                </a:extLst>
              </a:tr>
              <a:tr h="25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IEEE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http://ieeexplore.ieee.org/Xplore/home.jsp</a:t>
                      </a:r>
                      <a:endParaRPr lang="it-IT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839546209"/>
                  </a:ext>
                </a:extLst>
              </a:tr>
              <a:tr h="25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IEEE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4240159262"/>
                  </a:ext>
                </a:extLst>
              </a:tr>
              <a:tr h="25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IEEE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http://ieeexplore.ieee.org/Xplore/dynhome.jsp</a:t>
                      </a:r>
                      <a:endParaRPr lang="it-IT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2776785908"/>
                  </a:ext>
                </a:extLst>
              </a:tr>
              <a:tr h="25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IEEE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http://www.ieee.org/</a:t>
                      </a:r>
                      <a:endParaRPr lang="it-IT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232350977"/>
                  </a:ext>
                </a:extLst>
              </a:tr>
              <a:tr h="25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IEEE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http://ieeexplore.ieee.org/Xplore/home.jsp</a:t>
                      </a:r>
                      <a:endParaRPr lang="it-IT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4018253895"/>
                  </a:ext>
                </a:extLst>
              </a:tr>
              <a:tr h="25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IEEE Computer Society Digital Library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4088656915"/>
                  </a:ext>
                </a:extLst>
              </a:tr>
              <a:tr h="25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IEEE EXPLORER Digital Library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http://ieeexplore.ieee.org/Xplore/guesthome.jsp</a:t>
                      </a:r>
                      <a:endParaRPr lang="it-IT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2555414705"/>
                  </a:ext>
                </a:extLst>
              </a:tr>
              <a:tr h="25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IEEE SERIES (IEL)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3534267295"/>
                  </a:ext>
                </a:extLst>
              </a:tr>
              <a:tr h="501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IEEE series (IEL)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http://ieeexplore.ieee.org/xpl/conhome.jsp?punumber=1001958</a:t>
                      </a:r>
                      <a:endParaRPr lang="it-IT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2300774582"/>
                  </a:ext>
                </a:extLst>
              </a:tr>
              <a:tr h="25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IEEE Xplore ASPP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459458754"/>
                  </a:ext>
                </a:extLst>
              </a:tr>
              <a:tr h="25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IEEE Xplore Digital Library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http://ieeexplore.ieee.org/</a:t>
                      </a:r>
                      <a:endParaRPr lang="it-IT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604609955"/>
                  </a:ext>
                </a:extLst>
              </a:tr>
              <a:tr h="25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IEEE Xplore Digital Libray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http://ieeexplore.ieee.org/Xplore/home.jsp</a:t>
                      </a:r>
                      <a:endParaRPr lang="it-IT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460450734"/>
                  </a:ext>
                </a:extLst>
              </a:tr>
              <a:tr h="25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IEEE Xplore Journals (IEL)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1684550524"/>
                  </a:ext>
                </a:extLst>
              </a:tr>
              <a:tr h="25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IEEE/IET Electronic Library (IEL)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http://www.ietdl.org/IET-IPR</a:t>
                      </a:r>
                      <a:endParaRPr lang="it-IT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2938943411"/>
                  </a:ext>
                </a:extLst>
              </a:tr>
              <a:tr h="25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IEEE/IET IEL online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151802449"/>
                  </a:ext>
                </a:extLst>
              </a:tr>
              <a:tr h="25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IEEExplore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http://ieeexplore.ieee.org/xpl/periodicals.jsp?reload=true</a:t>
                      </a:r>
                      <a:endParaRPr lang="it-IT" sz="1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3142312514"/>
                  </a:ext>
                </a:extLst>
              </a:tr>
              <a:tr h="251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IEL IEEE/IEE Electronic library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http://ieeexplore.ieee.org/Xplore/dynhome.jsp</a:t>
                      </a:r>
                      <a:endParaRPr lang="it-IT" sz="1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803" marR="41803" marT="0" marB="0" anchor="b"/>
                </a:tc>
                <a:extLst>
                  <a:ext uri="{0D108BD9-81ED-4DB2-BD59-A6C34878D82A}">
                    <a16:rowId xmlns:a16="http://schemas.microsoft.com/office/drawing/2014/main" val="3308287115"/>
                  </a:ext>
                </a:extLst>
              </a:tr>
            </a:tbl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1" y="518221"/>
            <a:ext cx="1905000" cy="752475"/>
          </a:xfrm>
          <a:prstGeom prst="rect">
            <a:avLst/>
          </a:prstGeom>
        </p:spPr>
      </p:pic>
      <p:sp>
        <p:nvSpPr>
          <p:cNvPr id="7" name="Titolo 3">
            <a:extLst>
              <a:ext uri="{FF2B5EF4-FFF2-40B4-BE49-F238E27FC236}">
                <a16:creationId xmlns:a16="http://schemas.microsoft.com/office/drawing/2014/main" id="{E2C85786-CE37-4D23-92B9-E861251717B8}"/>
              </a:ext>
            </a:extLst>
          </p:cNvPr>
          <p:cNvSpPr txBox="1">
            <a:spLocks/>
          </p:cNvSpPr>
          <p:nvPr/>
        </p:nvSpPr>
        <p:spPr>
          <a:xfrm>
            <a:off x="1062447" y="363873"/>
            <a:ext cx="9910354" cy="1283616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Da Editore/Fornitore alle entità normalizzate</a:t>
            </a:r>
          </a:p>
        </p:txBody>
      </p:sp>
    </p:spTree>
    <p:extLst>
      <p:ext uri="{BB962C8B-B14F-4D97-AF65-F5344CB8AC3E}">
        <p14:creationId xmlns:p14="http://schemas.microsoft.com/office/powerpoint/2010/main" val="282066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00" y="651668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0066CB"/>
                </a:solidFill>
                <a:cs typeface="Calibri Light" panose="020F0302020204030204" pitchFamily="34" charset="0"/>
              </a:rPr>
              <a:t>                </a:t>
            </a:r>
            <a:r>
              <a:rPr lang="it-IT" sz="3200" dirty="0">
                <a:solidFill>
                  <a:srgbClr val="0066CB"/>
                </a:solidFill>
                <a:cs typeface="Calibri Light" panose="020F0302020204030204" pitchFamily="34" charset="0"/>
              </a:rPr>
              <a:t>Condizioni di accesso ai periodici elettronici…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4E0EAA9-CF9B-46C6-BB98-5B3653CEA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775" y="1453723"/>
            <a:ext cx="7384451" cy="5068617"/>
          </a:xfrm>
          <a:prstGeom prst="rect">
            <a:avLst/>
          </a:prstGeom>
          <a:solidFill>
            <a:srgbClr val="ED7B13"/>
          </a:solidFill>
        </p:spPr>
      </p:pic>
    </p:spTree>
    <p:extLst>
      <p:ext uri="{BB962C8B-B14F-4D97-AF65-F5344CB8AC3E}">
        <p14:creationId xmlns:p14="http://schemas.microsoft.com/office/powerpoint/2010/main" val="3021340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5179"/>
              </p:ext>
            </p:extLst>
          </p:nvPr>
        </p:nvGraphicFramePr>
        <p:xfrm>
          <a:off x="559527" y="1519101"/>
          <a:ext cx="10916193" cy="517610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80475">
                  <a:extLst>
                    <a:ext uri="{9D8B030D-6E8A-4147-A177-3AD203B41FA5}">
                      <a16:colId xmlns:a16="http://schemas.microsoft.com/office/drawing/2014/main" val="3687956756"/>
                    </a:ext>
                  </a:extLst>
                </a:gridCol>
                <a:gridCol w="902918">
                  <a:extLst>
                    <a:ext uri="{9D8B030D-6E8A-4147-A177-3AD203B41FA5}">
                      <a16:colId xmlns:a16="http://schemas.microsoft.com/office/drawing/2014/main" val="1908768456"/>
                    </a:ext>
                  </a:extLst>
                </a:gridCol>
                <a:gridCol w="2258032">
                  <a:extLst>
                    <a:ext uri="{9D8B030D-6E8A-4147-A177-3AD203B41FA5}">
                      <a16:colId xmlns:a16="http://schemas.microsoft.com/office/drawing/2014/main" val="585678857"/>
                    </a:ext>
                  </a:extLst>
                </a:gridCol>
                <a:gridCol w="1580475">
                  <a:extLst>
                    <a:ext uri="{9D8B030D-6E8A-4147-A177-3AD203B41FA5}">
                      <a16:colId xmlns:a16="http://schemas.microsoft.com/office/drawing/2014/main" val="679883059"/>
                    </a:ext>
                  </a:extLst>
                </a:gridCol>
                <a:gridCol w="1580475">
                  <a:extLst>
                    <a:ext uri="{9D8B030D-6E8A-4147-A177-3AD203B41FA5}">
                      <a16:colId xmlns:a16="http://schemas.microsoft.com/office/drawing/2014/main" val="1495832898"/>
                    </a:ext>
                  </a:extLst>
                </a:gridCol>
                <a:gridCol w="1580475">
                  <a:extLst>
                    <a:ext uri="{9D8B030D-6E8A-4147-A177-3AD203B41FA5}">
                      <a16:colId xmlns:a16="http://schemas.microsoft.com/office/drawing/2014/main" val="2726696845"/>
                    </a:ext>
                  </a:extLst>
                </a:gridCol>
                <a:gridCol w="1433343">
                  <a:extLst>
                    <a:ext uri="{9D8B030D-6E8A-4147-A177-3AD203B41FA5}">
                      <a16:colId xmlns:a16="http://schemas.microsoft.com/office/drawing/2014/main" val="3622209768"/>
                    </a:ext>
                  </a:extLst>
                </a:gridCol>
              </a:tblGrid>
              <a:tr h="518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Editore normalizzato</a:t>
                      </a:r>
                      <a:endParaRPr lang="it-IT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Acronimo</a:t>
                      </a:r>
                      <a:endParaRPr lang="it-IT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Titolo variante</a:t>
                      </a:r>
                      <a:endParaRPr lang="it-IT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ACNP </a:t>
                      </a:r>
                      <a:endParaRPr lang="it-IT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ISNI</a:t>
                      </a:r>
                      <a:endParaRPr lang="it-IT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ISBN (GR)</a:t>
                      </a:r>
                      <a:endParaRPr lang="it-IT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Sito editore</a:t>
                      </a:r>
                      <a:endParaRPr lang="it-IT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00774582"/>
                  </a:ext>
                </a:extLst>
              </a:tr>
              <a:tr h="703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Antiquity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Publications</a:t>
                      </a:r>
                      <a:endParaRPr lang="it-IT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Antiquity</a:t>
                      </a:r>
                      <a:endParaRPr lang="it-IT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Antiquity</a:t>
                      </a: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Publications; </a:t>
                      </a:r>
                      <a:r>
                        <a:rPr lang="it-IT" sz="105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Antiquity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Antiquity Publications Ltd; Antiquity Trust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Antiquity Press; Antiquity Publications Ltd; Antiquity Publishing; Antiquity Reprints; </a:t>
                      </a:r>
                      <a:endParaRPr lang="it-IT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Antiquity Publications Ltd, owned by the Antiquity Trust 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59458754"/>
                  </a:ext>
                </a:extLst>
              </a:tr>
              <a:tr h="1583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AOAC International</a:t>
                      </a:r>
                      <a:endParaRPr lang="it-IT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AOAC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Association of Official Analytical Chemists</a:t>
                      </a:r>
                      <a:endParaRPr lang="it-IT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AOAC International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AOAC International; 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Association of Analytical Communities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; </a:t>
                      </a:r>
                      <a:r>
                        <a:rPr lang="en-US" sz="1050" dirty="0">
                          <a:solidFill>
                            <a:srgbClr val="1F497D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Association of Official Analytical Chemists International</a:t>
                      </a:r>
                      <a:r>
                        <a:rPr lang="en-US" sz="105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; </a:t>
                      </a:r>
                      <a:r>
                        <a:rPr lang="en-US" sz="1050" dirty="0">
                          <a:solidFill>
                            <a:srgbClr val="1F497D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International Association of Official Analytical Chemists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AOAC INTERNATIONAL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04609955"/>
                  </a:ext>
                </a:extLst>
              </a:tr>
              <a:tr h="1055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Applied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probability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trust</a:t>
                      </a:r>
                      <a:endParaRPr lang="it-IT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APT</a:t>
                      </a:r>
                      <a:endParaRPr lang="it-IT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Applied</a:t>
                      </a: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it-IT" sz="105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Probability</a:t>
                      </a: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Trust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Applied Probability Trust;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Applied probability trust </a:t>
                      </a:r>
                      <a:r>
                        <a:rPr lang="en-US" sz="1050" dirty="0" err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Etats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-Unis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; 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APT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Applied Probability Trust (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United Kingdom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)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APT - Applied Probability Trust, founded in 1964 with the initial support of the 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London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Mathematical Society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60450734"/>
                  </a:ext>
                </a:extLst>
              </a:tr>
              <a:tr h="527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Aracne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Editrice Internazionale</a:t>
                      </a:r>
                      <a:endParaRPr lang="it-IT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Aracne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;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Aracne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Editrice</a:t>
                      </a:r>
                      <a:endParaRPr lang="it-IT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Aracne</a:t>
                      </a: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Editrice; PAN Periodici </a:t>
                      </a:r>
                      <a:r>
                        <a:rPr lang="it-IT" sz="105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Aracne</a:t>
                      </a: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Nuova Editrice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Aracne</a:t>
                      </a: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; Edizioni di </a:t>
                      </a:r>
                      <a:r>
                        <a:rPr lang="it-IT" sz="105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Aracne</a:t>
                      </a: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Associazione; …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Aracne</a:t>
                      </a: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editrice </a:t>
                      </a:r>
                      <a:r>
                        <a:rPr lang="it-IT" sz="105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int.le</a:t>
                      </a: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S.r.l.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84550524"/>
                  </a:ext>
                </a:extLst>
              </a:tr>
              <a:tr h="559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Armand Colin</a:t>
                      </a:r>
                      <a:endParaRPr lang="it-IT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  <a:endParaRPr lang="it-IT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Armand Colin; Éd. Armand Colin; Armand Colin et C. Editeurs; Librairie Armand Colin </a:t>
                      </a:r>
                      <a:endParaRPr lang="it-IT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 err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Librairie</a:t>
                      </a:r>
                      <a:r>
                        <a:rPr lang="it-IT" sz="105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Armand Colin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Armand Colin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ARMAND COLIN</a:t>
                      </a:r>
                      <a:endParaRPr lang="it-IT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38943411"/>
                  </a:ext>
                </a:extLst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1" y="518221"/>
            <a:ext cx="1905000" cy="752475"/>
          </a:xfrm>
          <a:prstGeom prst="rect">
            <a:avLst/>
          </a:prstGeom>
        </p:spPr>
      </p:pic>
      <p:sp>
        <p:nvSpPr>
          <p:cNvPr id="8" name="Titolo 3">
            <a:extLst>
              <a:ext uri="{FF2B5EF4-FFF2-40B4-BE49-F238E27FC236}">
                <a16:creationId xmlns:a16="http://schemas.microsoft.com/office/drawing/2014/main" id="{E2C85786-CE37-4D23-92B9-E861251717B8}"/>
              </a:ext>
            </a:extLst>
          </p:cNvPr>
          <p:cNvSpPr txBox="1">
            <a:spLocks/>
          </p:cNvSpPr>
          <p:nvPr/>
        </p:nvSpPr>
        <p:spPr>
          <a:xfrm>
            <a:off x="1062447" y="363873"/>
            <a:ext cx="9910354" cy="1283616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Da «Editore/Fornitore» alle entità normalizzate</a:t>
            </a:r>
          </a:p>
        </p:txBody>
      </p:sp>
    </p:spTree>
    <p:extLst>
      <p:ext uri="{BB962C8B-B14F-4D97-AF65-F5344CB8AC3E}">
        <p14:creationId xmlns:p14="http://schemas.microsoft.com/office/powerpoint/2010/main" val="275206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2355619069"/>
              </p:ext>
            </p:extLst>
          </p:nvPr>
        </p:nvGraphicFramePr>
        <p:xfrm>
          <a:off x="1533378" y="1425044"/>
          <a:ext cx="9326881" cy="525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1" y="518221"/>
            <a:ext cx="1905000" cy="752475"/>
          </a:xfrm>
          <a:prstGeom prst="rect">
            <a:avLst/>
          </a:prstGeom>
        </p:spPr>
      </p:pic>
      <p:sp>
        <p:nvSpPr>
          <p:cNvPr id="8" name="Titolo 3">
            <a:extLst>
              <a:ext uri="{FF2B5EF4-FFF2-40B4-BE49-F238E27FC236}">
                <a16:creationId xmlns:a16="http://schemas.microsoft.com/office/drawing/2014/main" id="{E2C85786-CE37-4D23-92B9-E861251717B8}"/>
              </a:ext>
            </a:extLst>
          </p:cNvPr>
          <p:cNvSpPr txBox="1">
            <a:spLocks/>
          </p:cNvSpPr>
          <p:nvPr/>
        </p:nvSpPr>
        <p:spPr>
          <a:xfrm>
            <a:off x="1062447" y="363873"/>
            <a:ext cx="9910354" cy="1283616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Da «Fornitore» alle entità normalizzate</a:t>
            </a:r>
          </a:p>
        </p:txBody>
      </p:sp>
    </p:spTree>
    <p:extLst>
      <p:ext uri="{BB962C8B-B14F-4D97-AF65-F5344CB8AC3E}">
        <p14:creationId xmlns:p14="http://schemas.microsoft.com/office/powerpoint/2010/main" val="3998924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536579"/>
              </p:ext>
            </p:extLst>
          </p:nvPr>
        </p:nvGraphicFramePr>
        <p:xfrm>
          <a:off x="485041" y="1342446"/>
          <a:ext cx="11065163" cy="5279104"/>
        </p:xfrm>
        <a:graphic>
          <a:graphicData uri="http://schemas.openxmlformats.org/drawingml/2006/table">
            <a:tbl>
              <a:tblPr firstRow="1" firstCol="1" bandRow="1" bandCol="1">
                <a:tableStyleId>{0505E3EF-67EA-436B-97B2-0124C06EBD24}</a:tableStyleId>
              </a:tblPr>
              <a:tblGrid>
                <a:gridCol w="8641762">
                  <a:extLst>
                    <a:ext uri="{9D8B030D-6E8A-4147-A177-3AD203B41FA5}">
                      <a16:colId xmlns:a16="http://schemas.microsoft.com/office/drawing/2014/main" val="376426872"/>
                    </a:ext>
                  </a:extLst>
                </a:gridCol>
                <a:gridCol w="2423401">
                  <a:extLst>
                    <a:ext uri="{9D8B030D-6E8A-4147-A177-3AD203B41FA5}">
                      <a16:colId xmlns:a16="http://schemas.microsoft.com/office/drawing/2014/main" val="1390841757"/>
                    </a:ext>
                  </a:extLst>
                </a:gridCol>
              </a:tblGrid>
              <a:tr h="66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j-lt"/>
                        </a:rPr>
                        <a:t>FORNITORE (nelle precedenti condizioni d’accesso)</a:t>
                      </a:r>
                      <a:endParaRPr lang="it-IT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j-lt"/>
                        </a:rPr>
                        <a:t>Numero condizioni collegate</a:t>
                      </a:r>
                      <a:endParaRPr lang="it-IT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78810546"/>
                  </a:ext>
                </a:extLst>
              </a:tr>
              <a:tr h="2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latin typeface="+mj-lt"/>
                        </a:rPr>
                        <a:t>a</a:t>
                      </a:r>
                      <a:endParaRPr lang="it-IT" sz="1600" b="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j-lt"/>
                        </a:rPr>
                        <a:t>1</a:t>
                      </a:r>
                      <a:endParaRPr lang="it-IT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51371744"/>
                  </a:ext>
                </a:extLst>
              </a:tr>
              <a:tr h="2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latin typeface="+mj-lt"/>
                        </a:rPr>
                        <a:t>AAAS</a:t>
                      </a:r>
                      <a:endParaRPr lang="it-IT" sz="1600" b="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j-lt"/>
                        </a:rPr>
                        <a:t>2</a:t>
                      </a:r>
                      <a:endParaRPr lang="it-IT" sz="160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92367772"/>
                  </a:ext>
                </a:extLst>
              </a:tr>
              <a:tr h="2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latin typeface="+mj-lt"/>
                        </a:rPr>
                        <a:t>AAAS - American </a:t>
                      </a:r>
                      <a:r>
                        <a:rPr lang="it-IT" sz="1600" b="0" dirty="0" err="1">
                          <a:latin typeface="+mj-lt"/>
                        </a:rPr>
                        <a:t>Association</a:t>
                      </a:r>
                      <a:r>
                        <a:rPr lang="it-IT" sz="1600" b="0" dirty="0">
                          <a:latin typeface="+mj-lt"/>
                        </a:rPr>
                        <a:t> for the </a:t>
                      </a:r>
                      <a:r>
                        <a:rPr lang="it-IT" sz="1600" b="0" dirty="0" err="1">
                          <a:latin typeface="+mj-lt"/>
                        </a:rPr>
                        <a:t>Advancement</a:t>
                      </a:r>
                      <a:r>
                        <a:rPr lang="it-IT" sz="1600" b="0" dirty="0">
                          <a:latin typeface="+mj-lt"/>
                        </a:rPr>
                        <a:t> of Science</a:t>
                      </a:r>
                      <a:endParaRPr lang="it-IT" sz="1600" b="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j-lt"/>
                        </a:rPr>
                        <a:t>1</a:t>
                      </a:r>
                      <a:endParaRPr lang="it-IT" sz="160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30242652"/>
                  </a:ext>
                </a:extLst>
              </a:tr>
              <a:tr h="2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latin typeface="+mj-lt"/>
                        </a:rPr>
                        <a:t>.AAAS-Science</a:t>
                      </a:r>
                      <a:endParaRPr lang="it-IT" sz="1600" b="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+mj-lt"/>
                        </a:rPr>
                        <a:t>3</a:t>
                      </a:r>
                      <a:endParaRPr lang="it-IT" sz="160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34414824"/>
                  </a:ext>
                </a:extLst>
              </a:tr>
              <a:tr h="2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latin typeface="+mj-lt"/>
                        </a:rPr>
                        <a:t>ACM Digital Library</a:t>
                      </a:r>
                      <a:endParaRPr lang="it-IT" sz="1600" b="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j-lt"/>
                        </a:rPr>
                        <a:t>1</a:t>
                      </a:r>
                      <a:endParaRPr lang="it-IT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49884466"/>
                  </a:ext>
                </a:extLst>
              </a:tr>
              <a:tr h="2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latin typeface="+mj-lt"/>
                        </a:rPr>
                        <a:t>ACM su SDOS</a:t>
                      </a:r>
                      <a:endParaRPr lang="it-IT" sz="1600" b="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j-lt"/>
                        </a:rPr>
                        <a:t>2</a:t>
                      </a:r>
                      <a:endParaRPr lang="it-IT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53955280"/>
                  </a:ext>
                </a:extLst>
              </a:tr>
              <a:tr h="2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latin typeface="+mj-lt"/>
                        </a:rPr>
                        <a:t>ACS - American </a:t>
                      </a:r>
                      <a:r>
                        <a:rPr lang="it-IT" sz="1600" b="0" dirty="0" err="1">
                          <a:latin typeface="+mj-lt"/>
                        </a:rPr>
                        <a:t>Chemical</a:t>
                      </a:r>
                      <a:r>
                        <a:rPr lang="it-IT" sz="1600" b="0" dirty="0">
                          <a:latin typeface="+mj-lt"/>
                        </a:rPr>
                        <a:t> Society</a:t>
                      </a:r>
                      <a:endParaRPr lang="it-IT" sz="1600" b="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j-lt"/>
                        </a:rPr>
                        <a:t>1</a:t>
                      </a:r>
                      <a:endParaRPr lang="it-IT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03174008"/>
                  </a:ext>
                </a:extLst>
              </a:tr>
              <a:tr h="2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 err="1">
                          <a:latin typeface="+mj-lt"/>
                        </a:rPr>
                        <a:t>AdisOnline</a:t>
                      </a:r>
                      <a:endParaRPr lang="it-IT" sz="1600" b="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j-lt"/>
                        </a:rPr>
                        <a:t>1</a:t>
                      </a:r>
                      <a:endParaRPr lang="it-IT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35218474"/>
                  </a:ext>
                </a:extLst>
              </a:tr>
              <a:tr h="2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latin typeface="+mj-lt"/>
                        </a:rPr>
                        <a:t>.</a:t>
                      </a:r>
                      <a:r>
                        <a:rPr lang="it-IT" sz="1600" b="0" dirty="0" err="1">
                          <a:latin typeface="+mj-lt"/>
                        </a:rPr>
                        <a:t>AdisOnline</a:t>
                      </a:r>
                      <a:endParaRPr lang="it-IT" sz="1600" b="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j-lt"/>
                        </a:rPr>
                        <a:t>1</a:t>
                      </a:r>
                      <a:endParaRPr lang="it-IT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12457244"/>
                  </a:ext>
                </a:extLst>
              </a:tr>
              <a:tr h="2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latin typeface="+mj-lt"/>
                        </a:rPr>
                        <a:t>AIAA </a:t>
                      </a:r>
                      <a:r>
                        <a:rPr lang="it-IT" sz="1600" b="0" dirty="0" err="1">
                          <a:latin typeface="+mj-lt"/>
                        </a:rPr>
                        <a:t>Aerospace</a:t>
                      </a:r>
                      <a:r>
                        <a:rPr lang="it-IT" sz="1600" b="0" dirty="0">
                          <a:latin typeface="+mj-lt"/>
                        </a:rPr>
                        <a:t> </a:t>
                      </a:r>
                      <a:r>
                        <a:rPr lang="it-IT" sz="1600" b="0" dirty="0" err="1">
                          <a:latin typeface="+mj-lt"/>
                        </a:rPr>
                        <a:t>Research</a:t>
                      </a:r>
                      <a:r>
                        <a:rPr lang="it-IT" sz="1600" b="0" dirty="0">
                          <a:latin typeface="+mj-lt"/>
                        </a:rPr>
                        <a:t> Central</a:t>
                      </a:r>
                      <a:endParaRPr lang="it-IT" sz="1600" b="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j-lt"/>
                        </a:rPr>
                        <a:t>1</a:t>
                      </a:r>
                      <a:endParaRPr lang="it-IT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70269911"/>
                  </a:ext>
                </a:extLst>
              </a:tr>
              <a:tr h="2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latin typeface="+mj-lt"/>
                        </a:rPr>
                        <a:t>AIP </a:t>
                      </a:r>
                      <a:r>
                        <a:rPr lang="it-IT" sz="1600" b="0" dirty="0" err="1">
                          <a:latin typeface="+mj-lt"/>
                        </a:rPr>
                        <a:t>Journals</a:t>
                      </a:r>
                      <a:endParaRPr lang="it-IT" sz="1600" b="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j-lt"/>
                        </a:rPr>
                        <a:t>1</a:t>
                      </a:r>
                      <a:endParaRPr lang="it-IT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55647880"/>
                  </a:ext>
                </a:extLst>
              </a:tr>
              <a:tr h="2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j-lt"/>
                        </a:rPr>
                        <a:t>AIP Journals (American Institute of Physics)</a:t>
                      </a:r>
                      <a:endParaRPr lang="it-IT" sz="1600" b="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j-lt"/>
                        </a:rPr>
                        <a:t>2</a:t>
                      </a:r>
                      <a:endParaRPr lang="it-IT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53765105"/>
                  </a:ext>
                </a:extLst>
              </a:tr>
              <a:tr h="2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j-lt"/>
                        </a:rPr>
                        <a:t>AIP </a:t>
                      </a:r>
                      <a:r>
                        <a:rPr lang="en-US" sz="1600" b="0" dirty="0" err="1">
                          <a:latin typeface="+mj-lt"/>
                        </a:rPr>
                        <a:t>Scitation</a:t>
                      </a:r>
                      <a:r>
                        <a:rPr lang="en-US" sz="1600" b="0" dirty="0">
                          <a:latin typeface="+mj-lt"/>
                        </a:rPr>
                        <a:t> Acoustical Society of America</a:t>
                      </a:r>
                      <a:endParaRPr lang="it-IT" sz="1600" b="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j-lt"/>
                        </a:rPr>
                        <a:t>1</a:t>
                      </a:r>
                      <a:endParaRPr lang="it-IT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68899199"/>
                  </a:ext>
                </a:extLst>
              </a:tr>
              <a:tr h="2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j-lt"/>
                        </a:rPr>
                        <a:t>AIP </a:t>
                      </a:r>
                      <a:r>
                        <a:rPr lang="en-US" sz="1600" b="0" dirty="0" err="1">
                          <a:latin typeface="+mj-lt"/>
                        </a:rPr>
                        <a:t>Scitation</a:t>
                      </a:r>
                      <a:r>
                        <a:rPr lang="en-US" sz="1600" b="0" dirty="0">
                          <a:latin typeface="+mj-lt"/>
                        </a:rPr>
                        <a:t> American Association of Physics Teachers</a:t>
                      </a:r>
                      <a:endParaRPr lang="it-IT" sz="1600" b="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j-lt"/>
                        </a:rPr>
                        <a:t>1</a:t>
                      </a:r>
                      <a:endParaRPr lang="it-IT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88653140"/>
                  </a:ext>
                </a:extLst>
              </a:tr>
              <a:tr h="2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j-lt"/>
                        </a:rPr>
                        <a:t>.AIP </a:t>
                      </a:r>
                      <a:r>
                        <a:rPr lang="en-US" sz="1600" b="0" dirty="0" err="1">
                          <a:latin typeface="+mj-lt"/>
                        </a:rPr>
                        <a:t>Scitation</a:t>
                      </a:r>
                      <a:r>
                        <a:rPr lang="en-US" sz="1600" b="0" dirty="0">
                          <a:latin typeface="+mj-lt"/>
                        </a:rPr>
                        <a:t> American Physical Society</a:t>
                      </a:r>
                      <a:endParaRPr lang="it-IT" sz="1600" b="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j-lt"/>
                        </a:rPr>
                        <a:t>1</a:t>
                      </a:r>
                      <a:endParaRPr lang="it-IT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27348912"/>
                  </a:ext>
                </a:extLst>
              </a:tr>
              <a:tr h="2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+mj-lt"/>
                        </a:rPr>
                        <a:t>AIP </a:t>
                      </a:r>
                      <a:r>
                        <a:rPr lang="en-US" sz="1600" b="0" dirty="0" err="1">
                          <a:latin typeface="+mj-lt"/>
                        </a:rPr>
                        <a:t>Scitation</a:t>
                      </a:r>
                      <a:r>
                        <a:rPr lang="en-US" sz="1600" b="0" dirty="0">
                          <a:latin typeface="+mj-lt"/>
                        </a:rPr>
                        <a:t> American Society of Civil Engineers</a:t>
                      </a:r>
                      <a:endParaRPr lang="it-IT" sz="1600" b="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j-lt"/>
                        </a:rPr>
                        <a:t>1</a:t>
                      </a:r>
                      <a:endParaRPr lang="it-IT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74583249"/>
                  </a:ext>
                </a:extLst>
              </a:tr>
              <a:tr h="256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latin typeface="+mj-lt"/>
                        </a:rPr>
                        <a:t>.AIP </a:t>
                      </a:r>
                      <a:r>
                        <a:rPr lang="it-IT" sz="1600" b="0" dirty="0" err="1">
                          <a:latin typeface="+mj-lt"/>
                        </a:rPr>
                        <a:t>Scitation</a:t>
                      </a:r>
                      <a:r>
                        <a:rPr lang="it-IT" sz="1600" b="0" dirty="0">
                          <a:latin typeface="+mj-lt"/>
                        </a:rPr>
                        <a:t> </a:t>
                      </a:r>
                      <a:r>
                        <a:rPr lang="it-IT" sz="1600" b="0" dirty="0" err="1">
                          <a:latin typeface="+mj-lt"/>
                        </a:rPr>
                        <a:t>Journals</a:t>
                      </a:r>
                      <a:r>
                        <a:rPr lang="it-IT" sz="1600" b="0" dirty="0">
                          <a:latin typeface="+mj-lt"/>
                        </a:rPr>
                        <a:t> Complete</a:t>
                      </a:r>
                      <a:endParaRPr lang="it-IT" sz="1600" b="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+mj-lt"/>
                        </a:rPr>
                        <a:t>1</a:t>
                      </a:r>
                      <a:endParaRPr lang="it-IT" sz="1600" dirty="0"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24243703"/>
                  </a:ext>
                </a:extLst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1" y="518221"/>
            <a:ext cx="1905000" cy="752475"/>
          </a:xfrm>
          <a:prstGeom prst="rect">
            <a:avLst/>
          </a:prstGeom>
        </p:spPr>
      </p:pic>
      <p:sp>
        <p:nvSpPr>
          <p:cNvPr id="8" name="Titolo 3">
            <a:extLst>
              <a:ext uri="{FF2B5EF4-FFF2-40B4-BE49-F238E27FC236}">
                <a16:creationId xmlns:a16="http://schemas.microsoft.com/office/drawing/2014/main" id="{E2C85786-CE37-4D23-92B9-E861251717B8}"/>
              </a:ext>
            </a:extLst>
          </p:cNvPr>
          <p:cNvSpPr txBox="1">
            <a:spLocks/>
          </p:cNvSpPr>
          <p:nvPr/>
        </p:nvSpPr>
        <p:spPr>
          <a:xfrm>
            <a:off x="1062445" y="252650"/>
            <a:ext cx="9910354" cy="1283616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Da Editore/Fornitore alle entità normalizzate</a:t>
            </a:r>
          </a:p>
        </p:txBody>
      </p:sp>
    </p:spTree>
    <p:extLst>
      <p:ext uri="{BB962C8B-B14F-4D97-AF65-F5344CB8AC3E}">
        <p14:creationId xmlns:p14="http://schemas.microsoft.com/office/powerpoint/2010/main" val="3267525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>
            <a:extLst>
              <a:ext uri="{FF2B5EF4-FFF2-40B4-BE49-F238E27FC236}">
                <a16:creationId xmlns:a16="http://schemas.microsoft.com/office/drawing/2014/main" id="{E2C85786-CE37-4D23-92B9-E861251717B8}"/>
              </a:ext>
            </a:extLst>
          </p:cNvPr>
          <p:cNvSpPr txBox="1">
            <a:spLocks/>
          </p:cNvSpPr>
          <p:nvPr/>
        </p:nvSpPr>
        <p:spPr>
          <a:xfrm>
            <a:off x="489527" y="363873"/>
            <a:ext cx="10483273" cy="1283616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Da Editore/Fornitore alle entità normalizzate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11812" r="26241" b="4977"/>
          <a:stretch/>
        </p:blipFill>
        <p:spPr>
          <a:xfrm>
            <a:off x="75221" y="1467248"/>
            <a:ext cx="7662010" cy="543934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 rot="20722744">
            <a:off x="7094819" y="1896875"/>
            <a:ext cx="4447309" cy="286232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Tanti modi di dire … </a:t>
            </a:r>
            <a:r>
              <a:rPr lang="it-IT" b="1" i="1" dirty="0">
                <a:latin typeface="+mj-lt"/>
              </a:rPr>
              <a:t>la stessa cosa</a:t>
            </a:r>
            <a:endParaRPr lang="it-IT" i="1" dirty="0">
              <a:latin typeface="+mj-lt"/>
            </a:endParaRPr>
          </a:p>
          <a:p>
            <a:r>
              <a:rPr lang="en-US" u="sng" dirty="0">
                <a:latin typeface="+mj-lt"/>
                <a:hlinkClick r:id="rId3"/>
              </a:rPr>
              <a:t>Ovid</a:t>
            </a:r>
            <a:r>
              <a:rPr lang="en-US" dirty="0">
                <a:latin typeface="+mj-lt"/>
              </a:rPr>
              <a:t> (4)</a:t>
            </a:r>
            <a:endParaRPr lang="it-IT" dirty="0">
              <a:latin typeface="+mj-lt"/>
            </a:endParaRPr>
          </a:p>
          <a:p>
            <a:r>
              <a:rPr lang="en-US" u="sng" dirty="0">
                <a:latin typeface="+mj-lt"/>
                <a:hlinkClick r:id="rId4"/>
              </a:rPr>
              <a:t>OVID</a:t>
            </a:r>
            <a:endParaRPr lang="it-IT" dirty="0">
              <a:latin typeface="+mj-lt"/>
            </a:endParaRPr>
          </a:p>
          <a:p>
            <a:r>
              <a:rPr lang="en-US" u="sng" dirty="0">
                <a:latin typeface="+mj-lt"/>
                <a:hlinkClick r:id="rId5"/>
              </a:rPr>
              <a:t>Ovid - Lippincott</a:t>
            </a:r>
            <a:r>
              <a:rPr lang="en-US" dirty="0">
                <a:latin typeface="+mj-lt"/>
              </a:rPr>
              <a:t> (3)</a:t>
            </a:r>
            <a:endParaRPr lang="it-IT" dirty="0">
              <a:latin typeface="+mj-lt"/>
            </a:endParaRPr>
          </a:p>
          <a:p>
            <a:r>
              <a:rPr lang="en-US" u="sng" dirty="0" err="1">
                <a:latin typeface="+mj-lt"/>
                <a:hlinkClick r:id="rId6"/>
              </a:rPr>
              <a:t>Oviv</a:t>
            </a:r>
            <a:r>
              <a:rPr lang="en-US" u="sng" dirty="0">
                <a:latin typeface="+mj-lt"/>
                <a:hlinkClick r:id="rId6"/>
              </a:rPr>
              <a:t>-Lippincott</a:t>
            </a:r>
            <a:endParaRPr lang="it-IT" dirty="0">
              <a:latin typeface="+mj-lt"/>
            </a:endParaRPr>
          </a:p>
          <a:p>
            <a:r>
              <a:rPr lang="en-US" u="sng" dirty="0" err="1">
                <a:latin typeface="+mj-lt"/>
                <a:hlinkClick r:id="rId7"/>
              </a:rPr>
              <a:t>Journals@Ovid</a:t>
            </a:r>
            <a:r>
              <a:rPr lang="en-US" dirty="0">
                <a:latin typeface="+mj-lt"/>
              </a:rPr>
              <a:t> (3)</a:t>
            </a:r>
            <a:endParaRPr lang="it-IT" dirty="0">
              <a:latin typeface="+mj-lt"/>
            </a:endParaRPr>
          </a:p>
          <a:p>
            <a:r>
              <a:rPr lang="en-US" u="sng" dirty="0">
                <a:latin typeface="+mj-lt"/>
                <a:hlinkClick r:id="rId8"/>
              </a:rPr>
              <a:t>Lippincott</a:t>
            </a:r>
            <a:r>
              <a:rPr lang="en-US" dirty="0">
                <a:latin typeface="+mj-lt"/>
              </a:rPr>
              <a:t> (2)</a:t>
            </a:r>
            <a:endParaRPr lang="it-IT" dirty="0">
              <a:latin typeface="+mj-lt"/>
            </a:endParaRPr>
          </a:p>
          <a:p>
            <a:r>
              <a:rPr lang="en-US" u="sng" dirty="0">
                <a:latin typeface="+mj-lt"/>
                <a:hlinkClick r:id="rId9"/>
              </a:rPr>
              <a:t>OVID/Lippincott, Williams &amp; Wilkins</a:t>
            </a:r>
            <a:r>
              <a:rPr lang="en-US" dirty="0">
                <a:latin typeface="+mj-lt"/>
              </a:rPr>
              <a:t> (2) 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…</a:t>
            </a:r>
            <a:endParaRPr lang="it-IT" dirty="0">
              <a:latin typeface="+mj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101" y="518221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44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>
            <a:extLst>
              <a:ext uri="{FF2B5EF4-FFF2-40B4-BE49-F238E27FC236}">
                <a16:creationId xmlns:a16="http://schemas.microsoft.com/office/drawing/2014/main" id="{E2C85786-CE37-4D23-92B9-E861251717B8}"/>
              </a:ext>
            </a:extLst>
          </p:cNvPr>
          <p:cNvSpPr txBox="1">
            <a:spLocks/>
          </p:cNvSpPr>
          <p:nvPr/>
        </p:nvSpPr>
        <p:spPr>
          <a:xfrm>
            <a:off x="1163782" y="363872"/>
            <a:ext cx="9809018" cy="1283616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Oggi….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t="36012" r="3639" b="6653"/>
          <a:stretch/>
        </p:blipFill>
        <p:spPr>
          <a:xfrm>
            <a:off x="285728" y="1322463"/>
            <a:ext cx="11565125" cy="397764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1" y="518221"/>
            <a:ext cx="1905000" cy="75247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192085" y="2646266"/>
            <a:ext cx="7514708" cy="256581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7451953">
            <a:off x="7696371" y="1061225"/>
            <a:ext cx="2900648" cy="2054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8668857" y="513238"/>
            <a:ext cx="2223250" cy="98488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/>
              <a:t>Le piattaforme OVID selezionabili: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02874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97"/>
            <a:ext cx="12192000" cy="363940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-1" y="0"/>
            <a:ext cx="82462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rgbClr val="2867E4"/>
                </a:solidFill>
                <a:cs typeface="Courier New" panose="02070309020205020404" pitchFamily="49" charset="0"/>
              </a:rPr>
              <a:t>GRAZIE PER L’ATTENZIONE!</a:t>
            </a:r>
          </a:p>
          <a:p>
            <a:pPr algn="ctr"/>
            <a:r>
              <a:rPr lang="it-IT" sz="2800" dirty="0">
                <a:solidFill>
                  <a:srgbClr val="2867E4"/>
                </a:solidFill>
                <a:cs typeface="Courier New" panose="02070309020205020404" pitchFamily="49" charset="0"/>
              </a:rPr>
              <a:t>ejournal_acnp</a:t>
            </a:r>
            <a:r>
              <a:rPr lang="it-IT" sz="2800" dirty="0">
                <a:cs typeface="Courier New" panose="02070309020205020404" pitchFamily="49" charset="0"/>
              </a:rPr>
              <a:t>@googlegroups.com</a:t>
            </a:r>
          </a:p>
          <a:p>
            <a:pPr algn="ctr"/>
            <a:endParaRPr lang="it-IT" sz="2800" dirty="0">
              <a:cs typeface="Courier New" panose="02070309020205020404" pitchFamily="49" charset="0"/>
            </a:endParaRPr>
          </a:p>
          <a:p>
            <a:pPr algn="ctr"/>
            <a:endParaRPr lang="it-IT" sz="2000" dirty="0">
              <a:cs typeface="Courier New" panose="02070309020205020404" pitchFamily="49" charset="0"/>
            </a:endParaRPr>
          </a:p>
          <a:p>
            <a:pPr algn="ctr"/>
            <a:r>
              <a:rPr lang="it-IT" sz="2000" dirty="0" err="1">
                <a:cs typeface="Courier New" panose="02070309020205020404" pitchFamily="49" charset="0"/>
              </a:rPr>
              <a:t>GdL</a:t>
            </a:r>
            <a:r>
              <a:rPr lang="it-IT" sz="2000" dirty="0">
                <a:cs typeface="Courier New" panose="02070309020205020404" pitchFamily="49" charset="0"/>
              </a:rPr>
              <a:t> </a:t>
            </a:r>
            <a:r>
              <a:rPr lang="it-IT" sz="2000" dirty="0" err="1">
                <a:solidFill>
                  <a:srgbClr val="2867E4"/>
                </a:solidFill>
                <a:cs typeface="Courier New" panose="02070309020205020404" pitchFamily="49" charset="0"/>
              </a:rPr>
              <a:t>ejournal</a:t>
            </a:r>
            <a:r>
              <a:rPr lang="it-IT" sz="2000" dirty="0">
                <a:solidFill>
                  <a:srgbClr val="2867E4"/>
                </a:solidFill>
                <a:cs typeface="Courier New" panose="02070309020205020404" pitchFamily="49" charset="0"/>
              </a:rPr>
              <a:t> </a:t>
            </a:r>
            <a:r>
              <a:rPr lang="it-IT" sz="2000" dirty="0" err="1">
                <a:solidFill>
                  <a:srgbClr val="2867E4"/>
                </a:solidFill>
                <a:cs typeface="Courier New" panose="02070309020205020404" pitchFamily="49" charset="0"/>
              </a:rPr>
              <a:t>acnp</a:t>
            </a:r>
            <a:r>
              <a:rPr lang="it-IT" sz="2000" dirty="0">
                <a:solidFill>
                  <a:srgbClr val="2867E4"/>
                </a:solidFill>
                <a:cs typeface="Courier New" panose="02070309020205020404" pitchFamily="49" charset="0"/>
              </a:rPr>
              <a:t> </a:t>
            </a:r>
            <a:r>
              <a:rPr lang="it-IT" sz="2000" dirty="0">
                <a:cs typeface="Courier New" panose="02070309020205020404" pitchFamily="49" charset="0"/>
              </a:rPr>
              <a:t>: </a:t>
            </a:r>
          </a:p>
          <a:p>
            <a:pPr algn="ctr"/>
            <a:r>
              <a:rPr lang="it-IT" sz="2000" dirty="0">
                <a:cs typeface="Courier New" panose="02070309020205020404" pitchFamily="49" charset="0"/>
              </a:rPr>
              <a:t>Benedetta </a:t>
            </a:r>
            <a:r>
              <a:rPr lang="it-IT" sz="2000" dirty="0" err="1">
                <a:cs typeface="Courier New" panose="02070309020205020404" pitchFamily="49" charset="0"/>
              </a:rPr>
              <a:t>Riciputi</a:t>
            </a:r>
            <a:r>
              <a:rPr lang="it-IT" sz="2000" dirty="0">
                <a:cs typeface="Courier New" panose="02070309020205020404" pitchFamily="49" charset="0"/>
              </a:rPr>
              <a:t>, Marina Grazioli, Daniele Coltellacci, Gustavo Filippucci, Mauro Apostolico, Rosa Stornelli, Maurizio Zani</a:t>
            </a:r>
          </a:p>
          <a:p>
            <a:pPr algn="ctr"/>
            <a:endParaRPr lang="it-IT" sz="2000" dirty="0">
              <a:cs typeface="Courier New" panose="02070309020205020404" pitchFamily="49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333" y="781846"/>
            <a:ext cx="3056973" cy="120750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0" y="6557972"/>
            <a:ext cx="1920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Immagine: Simonetta Righi</a:t>
            </a:r>
          </a:p>
        </p:txBody>
      </p:sp>
    </p:spTree>
    <p:extLst>
      <p:ext uri="{BB962C8B-B14F-4D97-AF65-F5344CB8AC3E}">
        <p14:creationId xmlns:p14="http://schemas.microsoft.com/office/powerpoint/2010/main" val="326401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1" y="518221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</a:t>
            </a:r>
            <a:r>
              <a:rPr lang="it-IT" sz="3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Condizioni di accesso ai periodici elettronici…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294400C-93B0-43FA-960C-E75FEA95D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752" y="1522802"/>
            <a:ext cx="9036496" cy="497007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752706" y="1942794"/>
            <a:ext cx="7489768" cy="66501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18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0066C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</a:t>
            </a:r>
            <a:r>
              <a:rPr lang="it-IT" sz="3200" dirty="0">
                <a:solidFill>
                  <a:srgbClr val="0066C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Come si determinano le condizioni d’accesso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08781"/>
              </p:ext>
            </p:extLst>
          </p:nvPr>
        </p:nvGraphicFramePr>
        <p:xfrm>
          <a:off x="452582" y="1533236"/>
          <a:ext cx="11240654" cy="4959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00" y="651668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2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0066C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</a:t>
            </a:r>
            <a:r>
              <a:rPr lang="it-IT" sz="3200" dirty="0">
                <a:solidFill>
                  <a:srgbClr val="0066C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Periodico online con accesso via «piattaforma»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7081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687048" y="202947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RIVISTA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15326" y="202947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PIATTAFORMA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333981" y="2029474"/>
            <a:ext cx="112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EDITORE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00" y="651668"/>
            <a:ext cx="1905000" cy="752475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062450" y="1881631"/>
            <a:ext cx="6022899" cy="66501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4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a 9"/>
          <p:cNvGraphicFramePr/>
          <p:nvPr>
            <p:extLst/>
          </p:nvPr>
        </p:nvGraphicFramePr>
        <p:xfrm>
          <a:off x="1775521" y="1867640"/>
          <a:ext cx="8568951" cy="448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351585" y="5430610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EDITORE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331951" y="544067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PIATTAFORMA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8948580" y="5406919"/>
            <a:ext cx="112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RIVISTA</a:t>
            </a:r>
          </a:p>
        </p:txBody>
      </p:sp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6C17C27C-67C1-4132-867B-88983BA7B279}"/>
              </a:ext>
            </a:extLst>
          </p:cNvPr>
          <p:cNvSpPr/>
          <p:nvPr/>
        </p:nvSpPr>
        <p:spPr>
          <a:xfrm rot="16200000">
            <a:off x="5716767" y="1875655"/>
            <a:ext cx="686458" cy="1700153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19F5DF-F785-445A-AE55-7BBD667D85B5}"/>
              </a:ext>
            </a:extLst>
          </p:cNvPr>
          <p:cNvSpPr txBox="1"/>
          <p:nvPr/>
        </p:nvSpPr>
        <p:spPr>
          <a:xfrm>
            <a:off x="4597851" y="1603484"/>
            <a:ext cx="3168352" cy="523220"/>
          </a:xfrm>
          <a:prstGeom prst="rect">
            <a:avLst/>
          </a:prstGeom>
          <a:solidFill>
            <a:srgbClr val="ED7B1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Condizioni d’accesso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Periodico online con accesso via «piattaforma»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00" y="651668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7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585501-F546-440E-BF1A-6BA103A41DD1}"/>
              </a:ext>
            </a:extLst>
          </p:cNvPr>
          <p:cNvSpPr txBox="1"/>
          <p:nvPr/>
        </p:nvSpPr>
        <p:spPr>
          <a:xfrm>
            <a:off x="3953113" y="1694602"/>
            <a:ext cx="64388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2000" dirty="0"/>
              <a:t>Nelle condizioni d’accesso si considera “</a:t>
            </a:r>
            <a:r>
              <a:rPr lang="it-IT" sz="2000" dirty="0">
                <a:solidFill>
                  <a:srgbClr val="0059C8"/>
                </a:solidFill>
              </a:rPr>
              <a:t>Piattaforma</a:t>
            </a:r>
            <a:r>
              <a:rPr lang="it-IT" sz="2000" dirty="0"/>
              <a:t>” un sito web che ospita un numero maggiore a un (1) periodico elettronico nella propria pagina internet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it-IT" sz="2000" dirty="0"/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2000" dirty="0"/>
              <a:t>L’interfaccia della Piattaforma deve essere corredata di un sistema avanzato per la ricerca dei contenuti con omogeneità nella presentazione degli stessi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it-IT" sz="2000" dirty="0"/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2000" dirty="0"/>
              <a:t>Dalle piattaforme sono escluse le c.d. «piattaforme tecnologiche» (es. </a:t>
            </a:r>
            <a:r>
              <a:rPr lang="it-IT" sz="2000" dirty="0" err="1"/>
              <a:t>Atypon</a:t>
            </a:r>
            <a:r>
              <a:rPr lang="it-IT" sz="2000" dirty="0"/>
              <a:t>, </a:t>
            </a:r>
            <a:r>
              <a:rPr lang="it-IT" sz="2000" dirty="0" err="1"/>
              <a:t>HighWire</a:t>
            </a:r>
            <a:r>
              <a:rPr lang="it-IT" sz="2000" dirty="0"/>
              <a:t>, OJS, </a:t>
            </a:r>
            <a:r>
              <a:rPr lang="it-IT" sz="2000" dirty="0" err="1"/>
              <a:t>Sciendo</a:t>
            </a:r>
            <a:r>
              <a:rPr lang="it-IT" sz="2000" dirty="0"/>
              <a:t>...) che sono degli strumenti utilizzati dagli editori per la pubblicazione dei contenuti online, ma non implicano comunanza o identità di politiche editoriali tra i contenuti offerti tramite la medesima tecnologia</a:t>
            </a:r>
          </a:p>
          <a:p>
            <a:endParaRPr lang="it-IT" sz="800" dirty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0066C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Definizione di «piattaforma»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E564573E-2F16-4AA9-AA10-A82C53EE620C}"/>
              </a:ext>
            </a:extLst>
          </p:cNvPr>
          <p:cNvGrpSpPr/>
          <p:nvPr/>
        </p:nvGrpSpPr>
        <p:grpSpPr>
          <a:xfrm>
            <a:off x="868482" y="2598408"/>
            <a:ext cx="2283955" cy="2241445"/>
            <a:chOff x="3391443" y="1423591"/>
            <a:chExt cx="1920482" cy="1920482"/>
          </a:xfrm>
          <a:solidFill>
            <a:srgbClr val="95C960"/>
          </a:solidFill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405F9893-7380-44B6-B301-61022278D306}"/>
                </a:ext>
              </a:extLst>
            </p:cNvPr>
            <p:cNvSpPr/>
            <p:nvPr/>
          </p:nvSpPr>
          <p:spPr>
            <a:xfrm>
              <a:off x="3391443" y="1423591"/>
              <a:ext cx="1920482" cy="1920482"/>
            </a:xfrm>
            <a:prstGeom prst="ellipse">
              <a:avLst/>
            </a:prstGeom>
            <a:grpFill/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e 4">
              <a:extLst>
                <a:ext uri="{FF2B5EF4-FFF2-40B4-BE49-F238E27FC236}">
                  <a16:creationId xmlns:a16="http://schemas.microsoft.com/office/drawing/2014/main" id="{EDDD18C7-1E88-4CA1-BBCD-9DA9A81D1F34}"/>
                </a:ext>
              </a:extLst>
            </p:cNvPr>
            <p:cNvSpPr txBox="1"/>
            <p:nvPr/>
          </p:nvSpPr>
          <p:spPr>
            <a:xfrm>
              <a:off x="3672690" y="1704838"/>
              <a:ext cx="1381737" cy="13773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dirty="0">
                  <a:latin typeface="+mj-lt"/>
                </a:rPr>
                <a:t>Piattaforma</a:t>
              </a:r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1" y="518221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4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585501-F546-440E-BF1A-6BA103A41DD1}"/>
              </a:ext>
            </a:extLst>
          </p:cNvPr>
          <p:cNvSpPr txBox="1"/>
          <p:nvPr/>
        </p:nvSpPr>
        <p:spPr>
          <a:xfrm>
            <a:off x="3848611" y="1381919"/>
            <a:ext cx="64388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2000" dirty="0"/>
              <a:t>Abbiamo individuato 669 piattaforme</a:t>
            </a:r>
          </a:p>
          <a:p>
            <a:endParaRPr lang="it-IT" sz="2000" dirty="0"/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2000" dirty="0"/>
              <a:t>Tra queste vi sono piattaforme dei singoli editori (che possono contenere anche più «marchi editoriali» e piattaforme di distributori di contenuti (</a:t>
            </a:r>
            <a:r>
              <a:rPr lang="it-IT" sz="2000" i="1" dirty="0"/>
              <a:t>come EBSCO o </a:t>
            </a:r>
            <a:r>
              <a:rPr lang="it-IT" sz="2000" i="1" dirty="0" err="1"/>
              <a:t>ProQuest</a:t>
            </a:r>
            <a:r>
              <a:rPr lang="it-IT" sz="2000" i="1" dirty="0"/>
              <a:t>, ad esempio</a:t>
            </a:r>
            <a:r>
              <a:rPr lang="it-IT" sz="2000" dirty="0"/>
              <a:t>)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it-IT" sz="2000" dirty="0"/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2000" dirty="0"/>
              <a:t>Alle piattaforme è già abbinata una URL descrittiva della piattaforma, che offre informazioni complementari all’accesso, visibile in OPAC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it-IT" sz="2000" dirty="0"/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2000" dirty="0"/>
              <a:t>L’operatore che non trova l’entità sulla quale è disponibile l’abbonamento , potrà continuare l’inserimento della condizione d’accesso senza nessun vincolo, il </a:t>
            </a:r>
            <a:r>
              <a:rPr lang="it-IT" sz="2000" dirty="0" err="1"/>
              <a:t>GdL</a:t>
            </a:r>
            <a:r>
              <a:rPr lang="it-IT" sz="2000" dirty="0"/>
              <a:t> validerà poi la piattaforma proposta dall’operatore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564573E-2F16-4AA9-AA10-A82C53EE620C}"/>
              </a:ext>
            </a:extLst>
          </p:cNvPr>
          <p:cNvGrpSpPr/>
          <p:nvPr/>
        </p:nvGrpSpPr>
        <p:grpSpPr>
          <a:xfrm>
            <a:off x="868482" y="2598408"/>
            <a:ext cx="2283955" cy="2241445"/>
            <a:chOff x="3391443" y="1423591"/>
            <a:chExt cx="1920482" cy="1920482"/>
          </a:xfrm>
          <a:solidFill>
            <a:srgbClr val="95C960"/>
          </a:solidFill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405F9893-7380-44B6-B301-61022278D306}"/>
                </a:ext>
              </a:extLst>
            </p:cNvPr>
            <p:cNvSpPr/>
            <p:nvPr/>
          </p:nvSpPr>
          <p:spPr>
            <a:xfrm>
              <a:off x="3391443" y="1423591"/>
              <a:ext cx="1920482" cy="1920482"/>
            </a:xfrm>
            <a:prstGeom prst="ellipse">
              <a:avLst/>
            </a:prstGeom>
            <a:grpFill/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EDDD18C7-1E88-4CA1-BBCD-9DA9A81D1F34}"/>
                </a:ext>
              </a:extLst>
            </p:cNvPr>
            <p:cNvSpPr txBox="1"/>
            <p:nvPr/>
          </p:nvSpPr>
          <p:spPr>
            <a:xfrm>
              <a:off x="3672690" y="1704838"/>
              <a:ext cx="1381737" cy="13773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dirty="0">
                  <a:latin typeface="+mj-lt"/>
                </a:rPr>
                <a:t>Piattaforma</a:t>
              </a:r>
            </a:p>
          </p:txBody>
        </p:sp>
      </p:grp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868482" y="231676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0066C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Le «piattaforme» ora sono entità selezionabili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1" y="518221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1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585501-F546-440E-BF1A-6BA103A41DD1}"/>
              </a:ext>
            </a:extLst>
          </p:cNvPr>
          <p:cNvSpPr txBox="1"/>
          <p:nvPr/>
        </p:nvSpPr>
        <p:spPr>
          <a:xfrm>
            <a:off x="4230204" y="1767569"/>
            <a:ext cx="64388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2400" dirty="0"/>
              <a:t>Sono state normalizzate le denominazioni di più di 3000 editori, diminuendo le entità selezionabili a circa 600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it-IT" sz="2400" dirty="0"/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it-IT" sz="2400" dirty="0"/>
              <a:t>L’editore è già abbinato nelle piattaforme mono-editore, va selezionato nei </a:t>
            </a:r>
            <a:r>
              <a:rPr lang="it-IT" sz="2400" i="1" dirty="0"/>
              <a:t>siti web </a:t>
            </a:r>
            <a:r>
              <a:rPr lang="it-IT" sz="2400" dirty="0"/>
              <a:t>e, se si desidera descrizione analitica delle condizioni d’accesso, nelle piattaforme multi-editore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it-IT" sz="2000" dirty="0"/>
          </a:p>
          <a:p>
            <a:endParaRPr lang="it-IT" sz="2000" dirty="0"/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it-IT" sz="2000" dirty="0"/>
          </a:p>
          <a:p>
            <a:endParaRPr lang="it-IT" sz="800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564573E-2F16-4AA9-AA10-A82C53EE620C}"/>
              </a:ext>
            </a:extLst>
          </p:cNvPr>
          <p:cNvGrpSpPr/>
          <p:nvPr/>
        </p:nvGrpSpPr>
        <p:grpSpPr>
          <a:xfrm>
            <a:off x="905164" y="2579935"/>
            <a:ext cx="2283955" cy="2232209"/>
            <a:chOff x="3391443" y="1423591"/>
            <a:chExt cx="1920482" cy="1920482"/>
          </a:xfrm>
          <a:solidFill>
            <a:schemeClr val="bg2">
              <a:lumMod val="90000"/>
            </a:schemeClr>
          </a:solidFill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405F9893-7380-44B6-B301-61022278D306}"/>
                </a:ext>
              </a:extLst>
            </p:cNvPr>
            <p:cNvSpPr/>
            <p:nvPr/>
          </p:nvSpPr>
          <p:spPr>
            <a:xfrm>
              <a:off x="3391443" y="1423591"/>
              <a:ext cx="1920482" cy="1920482"/>
            </a:xfrm>
            <a:prstGeom prst="ellipse">
              <a:avLst/>
            </a:prstGeom>
            <a:grpFill/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EDDD18C7-1E88-4CA1-BBCD-9DA9A81D1F34}"/>
                </a:ext>
              </a:extLst>
            </p:cNvPr>
            <p:cNvSpPr txBox="1"/>
            <p:nvPr/>
          </p:nvSpPr>
          <p:spPr>
            <a:xfrm>
              <a:off x="3672690" y="1704838"/>
              <a:ext cx="1381737" cy="13773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dirty="0">
                  <a:latin typeface="+mj-lt"/>
                </a:rPr>
                <a:t>Editore</a:t>
              </a:r>
            </a:p>
          </p:txBody>
        </p:sp>
      </p:grp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828964" y="2316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0066C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Editore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1" y="518221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49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1485</Words>
  <Application>Microsoft Office PowerPoint</Application>
  <PresentationFormat>Widescreen</PresentationFormat>
  <Paragraphs>248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di Office</vt:lpstr>
      <vt:lpstr>Acnp revisionato</vt:lpstr>
      <vt:lpstr>                Condizioni di accesso ai periodici elettronici…</vt:lpstr>
      <vt:lpstr>                Condizioni di accesso ai periodici elettronici…</vt:lpstr>
      <vt:lpstr>               Come si determinano le condizioni d’accesso</vt:lpstr>
      <vt:lpstr>                    Periodico online con accesso via «piattaforma»</vt:lpstr>
      <vt:lpstr>                  Periodico online con accesso via «piattaforma»</vt:lpstr>
      <vt:lpstr>       Definizione di «piattaforma»</vt:lpstr>
      <vt:lpstr>                         Le «piattaforme» ora sono entità selezionabili</vt:lpstr>
      <vt:lpstr>       Editore</vt:lpstr>
      <vt:lpstr>                    Periodico online con accesso via «sito web»</vt:lpstr>
      <vt:lpstr>       Definizione di «sito web»</vt:lpstr>
      <vt:lpstr>       Definizione di «sito web»</vt:lpstr>
      <vt:lpstr>                         Quando manca l’entità selezionabile…</vt:lpstr>
      <vt:lpstr>Presentazione standard di PowerPoint</vt:lpstr>
      <vt:lpstr>              Le Liste Controllate NON sono «authority file»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Acnp revisionato</dc:title>
  <dc:creator>Vincenzo Verniti</dc:creator>
  <cp:lastModifiedBy>Apostolico Mauro</cp:lastModifiedBy>
  <cp:revision>56</cp:revision>
  <dcterms:created xsi:type="dcterms:W3CDTF">2019-01-21T07:29:30Z</dcterms:created>
  <dcterms:modified xsi:type="dcterms:W3CDTF">2019-03-01T07:48:57Z</dcterms:modified>
</cp:coreProperties>
</file>